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0" r:id="rId1"/>
  </p:sldMasterIdLst>
  <p:sldIdLst>
    <p:sldId id="256" r:id="rId2"/>
    <p:sldId id="257" r:id="rId3"/>
    <p:sldId id="277" r:id="rId4"/>
    <p:sldId id="258" r:id="rId5"/>
    <p:sldId id="279" r:id="rId6"/>
    <p:sldId id="281" r:id="rId7"/>
    <p:sldId id="259" r:id="rId8"/>
    <p:sldId id="260" r:id="rId9"/>
    <p:sldId id="261" r:id="rId10"/>
    <p:sldId id="264" r:id="rId11"/>
    <p:sldId id="273" r:id="rId12"/>
    <p:sldId id="278" r:id="rId13"/>
    <p:sldId id="265" r:id="rId14"/>
    <p:sldId id="266" r:id="rId15"/>
    <p:sldId id="267" r:id="rId16"/>
    <p:sldId id="269" r:id="rId17"/>
    <p:sldId id="268" r:id="rId18"/>
    <p:sldId id="270" r:id="rId19"/>
    <p:sldId id="27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C792B2-F0FF-F247-8DB7-20FB7EE3B8B5}" v="46" dt="2023-12-14T23:20:58.305"/>
    <p1510:client id="{353CCE53-22E5-7C0C-DBC4-D0DB8CCE1489}" v="608" dt="2023-12-15T01:27:35.285"/>
    <p1510:client id="{37437B5B-CC38-E335-223F-44F280824CF3}" v="6" dt="2023-12-15T00:13:12.637"/>
    <p1510:client id="{53261F40-CA18-37F3-8B9D-1830F083B489}" v="3" dt="2023-12-15T00:38:52.837"/>
    <p1510:client id="{D6FB13AD-CA3D-DE1E-536C-97F45008683F}" v="30" dt="2023-12-14T22:52:41.7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4282FB-74D4-4839-8AF7-357150DA2523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8343B7B-BAD3-47C3-B001-5A3FC235410C}">
      <dgm:prSet/>
      <dgm:spPr/>
      <dgm:t>
        <a:bodyPr/>
        <a:lstStyle/>
        <a:p>
          <a:pPr rtl="0"/>
          <a:r>
            <a:rPr lang="en-US"/>
            <a:t>Students should be able to browse available courses, view course details, and enroll in courses for upcoming semesters</a:t>
          </a:r>
          <a:r>
            <a:rPr lang="en-US">
              <a:latin typeface="Tw Cen MT"/>
            </a:rPr>
            <a:t>.</a:t>
          </a:r>
        </a:p>
      </dgm:t>
    </dgm:pt>
    <dgm:pt modelId="{38831AF7-FF24-4B65-AC0B-8CA372F24190}" type="parTrans" cxnId="{438956A5-BA49-4D7C-8CB3-2E4F31093EF2}">
      <dgm:prSet/>
      <dgm:spPr/>
      <dgm:t>
        <a:bodyPr/>
        <a:lstStyle/>
        <a:p>
          <a:endParaRPr lang="en-US"/>
        </a:p>
      </dgm:t>
    </dgm:pt>
    <dgm:pt modelId="{108683D2-64AB-4D73-ACEB-03D3717EA114}" type="sibTrans" cxnId="{438956A5-BA49-4D7C-8CB3-2E4F31093EF2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CB6863E2-6E5E-4F5D-AA47-A179D9FF0B07}">
      <dgm:prSet/>
      <dgm:spPr/>
      <dgm:t>
        <a:bodyPr/>
        <a:lstStyle/>
        <a:p>
          <a:r>
            <a:rPr lang="en-US"/>
            <a:t>Allow students to drop courses.</a:t>
          </a:r>
        </a:p>
      </dgm:t>
    </dgm:pt>
    <dgm:pt modelId="{CC56086A-4CCC-4AC1-8A41-5C0793A0737F}" type="parTrans" cxnId="{B2976C34-9CE4-4A2C-B8F0-E0E780EB872B}">
      <dgm:prSet/>
      <dgm:spPr/>
      <dgm:t>
        <a:bodyPr/>
        <a:lstStyle/>
        <a:p>
          <a:endParaRPr lang="en-US"/>
        </a:p>
      </dgm:t>
    </dgm:pt>
    <dgm:pt modelId="{16458702-AAEF-4C39-B9CB-10491285E78A}" type="sibTrans" cxnId="{B2976C34-9CE4-4A2C-B8F0-E0E780EB872B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3AE236C4-89CE-4F9D-8726-201C4DF3171C}">
      <dgm:prSet phldr="0"/>
      <dgm:spPr/>
      <dgm:t>
        <a:bodyPr/>
        <a:lstStyle/>
        <a:p>
          <a:pPr rtl="0"/>
          <a:r>
            <a:rPr lang="en-US"/>
            <a:t>Check whether there are conflicts or an excessive number of credit hours among courses in a semester.</a:t>
          </a:r>
        </a:p>
      </dgm:t>
    </dgm:pt>
    <dgm:pt modelId="{52F7A45A-5CDB-46FE-8E28-117F12DD18E7}" type="parTrans" cxnId="{573296EA-2D86-4F9A-9304-E51BE9658AC5}">
      <dgm:prSet/>
      <dgm:spPr/>
    </dgm:pt>
    <dgm:pt modelId="{7DC76CE0-EF1C-444C-91BF-F0F01F84F364}" type="sibTrans" cxnId="{573296EA-2D86-4F9A-9304-E51BE9658AC5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4887F58D-897D-8F43-9D66-CA9B3BC902F9}" type="pres">
      <dgm:prSet presAssocID="{224282FB-74D4-4839-8AF7-357150DA2523}" presName="Name0" presStyleCnt="0">
        <dgm:presLayoutVars>
          <dgm:animLvl val="lvl"/>
          <dgm:resizeHandles val="exact"/>
        </dgm:presLayoutVars>
      </dgm:prSet>
      <dgm:spPr/>
    </dgm:pt>
    <dgm:pt modelId="{868299F9-7640-3944-923D-481E74491846}" type="pres">
      <dgm:prSet presAssocID="{58343B7B-BAD3-47C3-B001-5A3FC235410C}" presName="compositeNode" presStyleCnt="0">
        <dgm:presLayoutVars>
          <dgm:bulletEnabled val="1"/>
        </dgm:presLayoutVars>
      </dgm:prSet>
      <dgm:spPr/>
    </dgm:pt>
    <dgm:pt modelId="{9ACAB1F5-64A2-E443-B449-0A7F81C24DAA}" type="pres">
      <dgm:prSet presAssocID="{58343B7B-BAD3-47C3-B001-5A3FC235410C}" presName="bgRect" presStyleLbl="alignNode1" presStyleIdx="0" presStyleCnt="3"/>
      <dgm:spPr/>
    </dgm:pt>
    <dgm:pt modelId="{35C447AE-B2DA-A443-8FE0-80B7B9E6939E}" type="pres">
      <dgm:prSet presAssocID="{108683D2-64AB-4D73-ACEB-03D3717EA114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9AA8F040-2DBD-A648-801C-FFD7D4587EBF}" type="pres">
      <dgm:prSet presAssocID="{58343B7B-BAD3-47C3-B001-5A3FC235410C}" presName="nodeRect" presStyleLbl="alignNode1" presStyleIdx="0" presStyleCnt="3">
        <dgm:presLayoutVars>
          <dgm:bulletEnabled val="1"/>
        </dgm:presLayoutVars>
      </dgm:prSet>
      <dgm:spPr/>
    </dgm:pt>
    <dgm:pt modelId="{A45C10E1-9ECE-0048-A872-1FD73B27D5F0}" type="pres">
      <dgm:prSet presAssocID="{108683D2-64AB-4D73-ACEB-03D3717EA114}" presName="sibTrans" presStyleCnt="0"/>
      <dgm:spPr/>
    </dgm:pt>
    <dgm:pt modelId="{0AB041A7-B8F7-4173-B812-9D69BB9D2756}" type="pres">
      <dgm:prSet presAssocID="{3AE236C4-89CE-4F9D-8726-201C4DF3171C}" presName="compositeNode" presStyleCnt="0">
        <dgm:presLayoutVars>
          <dgm:bulletEnabled val="1"/>
        </dgm:presLayoutVars>
      </dgm:prSet>
      <dgm:spPr/>
    </dgm:pt>
    <dgm:pt modelId="{36684D06-42CC-4CF1-A13F-D7297E6F276D}" type="pres">
      <dgm:prSet presAssocID="{3AE236C4-89CE-4F9D-8726-201C4DF3171C}" presName="bgRect" presStyleLbl="alignNode1" presStyleIdx="1" presStyleCnt="3"/>
      <dgm:spPr/>
    </dgm:pt>
    <dgm:pt modelId="{D920B07B-2723-481A-9B9D-F17CBE8031C9}" type="pres">
      <dgm:prSet presAssocID="{7DC76CE0-EF1C-444C-91BF-F0F01F84F364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96018945-A313-4C4C-9484-2475905201D3}" type="pres">
      <dgm:prSet presAssocID="{3AE236C4-89CE-4F9D-8726-201C4DF3171C}" presName="nodeRect" presStyleLbl="alignNode1" presStyleIdx="1" presStyleCnt="3">
        <dgm:presLayoutVars>
          <dgm:bulletEnabled val="1"/>
        </dgm:presLayoutVars>
      </dgm:prSet>
      <dgm:spPr/>
    </dgm:pt>
    <dgm:pt modelId="{6A03D465-8B5D-429B-AE92-C77D07E385E3}" type="pres">
      <dgm:prSet presAssocID="{7DC76CE0-EF1C-444C-91BF-F0F01F84F364}" presName="sibTrans" presStyleCnt="0"/>
      <dgm:spPr/>
    </dgm:pt>
    <dgm:pt modelId="{BC127387-2AB3-B849-963A-D2E3950AC590}" type="pres">
      <dgm:prSet presAssocID="{CB6863E2-6E5E-4F5D-AA47-A179D9FF0B07}" presName="compositeNode" presStyleCnt="0">
        <dgm:presLayoutVars>
          <dgm:bulletEnabled val="1"/>
        </dgm:presLayoutVars>
      </dgm:prSet>
      <dgm:spPr/>
    </dgm:pt>
    <dgm:pt modelId="{934EA9C1-0091-3B4F-9242-A01B95A54E8E}" type="pres">
      <dgm:prSet presAssocID="{CB6863E2-6E5E-4F5D-AA47-A179D9FF0B07}" presName="bgRect" presStyleLbl="alignNode1" presStyleIdx="2" presStyleCnt="3"/>
      <dgm:spPr/>
    </dgm:pt>
    <dgm:pt modelId="{8AE54115-1EF4-BB49-9D7D-5ACC760E20E8}" type="pres">
      <dgm:prSet presAssocID="{16458702-AAEF-4C39-B9CB-10491285E78A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C3057CB4-53A2-CE40-9195-565A5C4966D9}" type="pres">
      <dgm:prSet presAssocID="{CB6863E2-6E5E-4F5D-AA47-A179D9FF0B07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5AE2B71A-445D-0D4D-9603-8E56C858A2FD}" type="presOf" srcId="{224282FB-74D4-4839-8AF7-357150DA2523}" destId="{4887F58D-897D-8F43-9D66-CA9B3BC902F9}" srcOrd="0" destOrd="0" presId="urn:microsoft.com/office/officeart/2016/7/layout/LinearBlockProcessNumbered"/>
    <dgm:cxn modelId="{B2976C34-9CE4-4A2C-B8F0-E0E780EB872B}" srcId="{224282FB-74D4-4839-8AF7-357150DA2523}" destId="{CB6863E2-6E5E-4F5D-AA47-A179D9FF0B07}" srcOrd="2" destOrd="0" parTransId="{CC56086A-4CCC-4AC1-8A41-5C0793A0737F}" sibTransId="{16458702-AAEF-4C39-B9CB-10491285E78A}"/>
    <dgm:cxn modelId="{1FD6C13E-7178-4D85-9FD2-73B03060A2AE}" type="presOf" srcId="{3AE236C4-89CE-4F9D-8726-201C4DF3171C}" destId="{36684D06-42CC-4CF1-A13F-D7297E6F276D}" srcOrd="0" destOrd="0" presId="urn:microsoft.com/office/officeart/2016/7/layout/LinearBlockProcessNumbered"/>
    <dgm:cxn modelId="{FADB4B60-AC11-5E4F-8729-2C1DF3DC0893}" type="presOf" srcId="{CB6863E2-6E5E-4F5D-AA47-A179D9FF0B07}" destId="{934EA9C1-0091-3B4F-9242-A01B95A54E8E}" srcOrd="0" destOrd="0" presId="urn:microsoft.com/office/officeart/2016/7/layout/LinearBlockProcessNumbered"/>
    <dgm:cxn modelId="{F6144849-6CCD-5345-A957-C4B10CC61647}" type="presOf" srcId="{58343B7B-BAD3-47C3-B001-5A3FC235410C}" destId="{9AA8F040-2DBD-A648-801C-FFD7D4587EBF}" srcOrd="1" destOrd="0" presId="urn:microsoft.com/office/officeart/2016/7/layout/LinearBlockProcessNumbered"/>
    <dgm:cxn modelId="{561DFC76-47A7-4464-A0D3-C22F168B65D4}" type="presOf" srcId="{7DC76CE0-EF1C-444C-91BF-F0F01F84F364}" destId="{D920B07B-2723-481A-9B9D-F17CBE8031C9}" srcOrd="0" destOrd="0" presId="urn:microsoft.com/office/officeart/2016/7/layout/LinearBlockProcessNumbered"/>
    <dgm:cxn modelId="{007B4B86-1476-4FCA-B4B9-4D2225AC7ADE}" type="presOf" srcId="{3AE236C4-89CE-4F9D-8726-201C4DF3171C}" destId="{96018945-A313-4C4C-9484-2475905201D3}" srcOrd="1" destOrd="0" presId="urn:microsoft.com/office/officeart/2016/7/layout/LinearBlockProcessNumbered"/>
    <dgm:cxn modelId="{9455C492-7DC6-184B-94A3-F132CD87B944}" type="presOf" srcId="{108683D2-64AB-4D73-ACEB-03D3717EA114}" destId="{35C447AE-B2DA-A443-8FE0-80B7B9E6939E}" srcOrd="0" destOrd="0" presId="urn:microsoft.com/office/officeart/2016/7/layout/LinearBlockProcessNumbered"/>
    <dgm:cxn modelId="{9F03F699-62F8-BE45-ACB1-136DC04EEB99}" type="presOf" srcId="{58343B7B-BAD3-47C3-B001-5A3FC235410C}" destId="{9ACAB1F5-64A2-E443-B449-0A7F81C24DAA}" srcOrd="0" destOrd="0" presId="urn:microsoft.com/office/officeart/2016/7/layout/LinearBlockProcessNumbered"/>
    <dgm:cxn modelId="{438956A5-BA49-4D7C-8CB3-2E4F31093EF2}" srcId="{224282FB-74D4-4839-8AF7-357150DA2523}" destId="{58343B7B-BAD3-47C3-B001-5A3FC235410C}" srcOrd="0" destOrd="0" parTransId="{38831AF7-FF24-4B65-AC0B-8CA372F24190}" sibTransId="{108683D2-64AB-4D73-ACEB-03D3717EA114}"/>
    <dgm:cxn modelId="{5DBBE3BD-0B16-9349-809F-1CD17D45DC27}" type="presOf" srcId="{16458702-AAEF-4C39-B9CB-10491285E78A}" destId="{8AE54115-1EF4-BB49-9D7D-5ACC760E20E8}" srcOrd="0" destOrd="0" presId="urn:microsoft.com/office/officeart/2016/7/layout/LinearBlockProcessNumbered"/>
    <dgm:cxn modelId="{573296EA-2D86-4F9A-9304-E51BE9658AC5}" srcId="{224282FB-74D4-4839-8AF7-357150DA2523}" destId="{3AE236C4-89CE-4F9D-8726-201C4DF3171C}" srcOrd="1" destOrd="0" parTransId="{52F7A45A-5CDB-46FE-8E28-117F12DD18E7}" sibTransId="{7DC76CE0-EF1C-444C-91BF-F0F01F84F364}"/>
    <dgm:cxn modelId="{71B4B0FE-9304-A046-9A9C-76200585FCFE}" type="presOf" srcId="{CB6863E2-6E5E-4F5D-AA47-A179D9FF0B07}" destId="{C3057CB4-53A2-CE40-9195-565A5C4966D9}" srcOrd="1" destOrd="0" presId="urn:microsoft.com/office/officeart/2016/7/layout/LinearBlockProcessNumbered"/>
    <dgm:cxn modelId="{8D6AF7E4-170D-DE41-A68B-349134EB0767}" type="presParOf" srcId="{4887F58D-897D-8F43-9D66-CA9B3BC902F9}" destId="{868299F9-7640-3944-923D-481E74491846}" srcOrd="0" destOrd="0" presId="urn:microsoft.com/office/officeart/2016/7/layout/LinearBlockProcessNumbered"/>
    <dgm:cxn modelId="{A2B5204A-6CBF-A440-912E-8F4BE02CB18C}" type="presParOf" srcId="{868299F9-7640-3944-923D-481E74491846}" destId="{9ACAB1F5-64A2-E443-B449-0A7F81C24DAA}" srcOrd="0" destOrd="0" presId="urn:microsoft.com/office/officeart/2016/7/layout/LinearBlockProcessNumbered"/>
    <dgm:cxn modelId="{36C09578-AED3-C246-9B74-06ED343E33E4}" type="presParOf" srcId="{868299F9-7640-3944-923D-481E74491846}" destId="{35C447AE-B2DA-A443-8FE0-80B7B9E6939E}" srcOrd="1" destOrd="0" presId="urn:microsoft.com/office/officeart/2016/7/layout/LinearBlockProcessNumbered"/>
    <dgm:cxn modelId="{C381EE3F-E3BF-7349-9CDC-AD7F776E1745}" type="presParOf" srcId="{868299F9-7640-3944-923D-481E74491846}" destId="{9AA8F040-2DBD-A648-801C-FFD7D4587EBF}" srcOrd="2" destOrd="0" presId="urn:microsoft.com/office/officeart/2016/7/layout/LinearBlockProcessNumbered"/>
    <dgm:cxn modelId="{43237842-4AB1-CC4E-B9DF-86878A55794E}" type="presParOf" srcId="{4887F58D-897D-8F43-9D66-CA9B3BC902F9}" destId="{A45C10E1-9ECE-0048-A872-1FD73B27D5F0}" srcOrd="1" destOrd="0" presId="urn:microsoft.com/office/officeart/2016/7/layout/LinearBlockProcessNumbered"/>
    <dgm:cxn modelId="{C01949DE-4E57-4205-9833-B3F17E1AFAB6}" type="presParOf" srcId="{4887F58D-897D-8F43-9D66-CA9B3BC902F9}" destId="{0AB041A7-B8F7-4173-B812-9D69BB9D2756}" srcOrd="2" destOrd="0" presId="urn:microsoft.com/office/officeart/2016/7/layout/LinearBlockProcessNumbered"/>
    <dgm:cxn modelId="{A6A24CB2-F6AC-4414-98A3-900DC4E92BAF}" type="presParOf" srcId="{0AB041A7-B8F7-4173-B812-9D69BB9D2756}" destId="{36684D06-42CC-4CF1-A13F-D7297E6F276D}" srcOrd="0" destOrd="0" presId="urn:microsoft.com/office/officeart/2016/7/layout/LinearBlockProcessNumbered"/>
    <dgm:cxn modelId="{AC9A1D3F-D215-4B7F-80D0-4B31D38120D6}" type="presParOf" srcId="{0AB041A7-B8F7-4173-B812-9D69BB9D2756}" destId="{D920B07B-2723-481A-9B9D-F17CBE8031C9}" srcOrd="1" destOrd="0" presId="urn:microsoft.com/office/officeart/2016/7/layout/LinearBlockProcessNumbered"/>
    <dgm:cxn modelId="{33B8CCD9-0921-413B-9E03-12BC71165C49}" type="presParOf" srcId="{0AB041A7-B8F7-4173-B812-9D69BB9D2756}" destId="{96018945-A313-4C4C-9484-2475905201D3}" srcOrd="2" destOrd="0" presId="urn:microsoft.com/office/officeart/2016/7/layout/LinearBlockProcessNumbered"/>
    <dgm:cxn modelId="{235C63B3-B2CE-4FD1-BEF2-5960815CDEAA}" type="presParOf" srcId="{4887F58D-897D-8F43-9D66-CA9B3BC902F9}" destId="{6A03D465-8B5D-429B-AE92-C77D07E385E3}" srcOrd="3" destOrd="0" presId="urn:microsoft.com/office/officeart/2016/7/layout/LinearBlockProcessNumbered"/>
    <dgm:cxn modelId="{588120D5-E237-9F44-B99F-0A74ABFF75DA}" type="presParOf" srcId="{4887F58D-897D-8F43-9D66-CA9B3BC902F9}" destId="{BC127387-2AB3-B849-963A-D2E3950AC590}" srcOrd="4" destOrd="0" presId="urn:microsoft.com/office/officeart/2016/7/layout/LinearBlockProcessNumbered"/>
    <dgm:cxn modelId="{EACCABCA-0703-284C-A7ED-CDCA5DF853DE}" type="presParOf" srcId="{BC127387-2AB3-B849-963A-D2E3950AC590}" destId="{934EA9C1-0091-3B4F-9242-A01B95A54E8E}" srcOrd="0" destOrd="0" presId="urn:microsoft.com/office/officeart/2016/7/layout/LinearBlockProcessNumbered"/>
    <dgm:cxn modelId="{9BADF887-677A-2F4D-8596-21ADCD549C1F}" type="presParOf" srcId="{BC127387-2AB3-B849-963A-D2E3950AC590}" destId="{8AE54115-1EF4-BB49-9D7D-5ACC760E20E8}" srcOrd="1" destOrd="0" presId="urn:microsoft.com/office/officeart/2016/7/layout/LinearBlockProcessNumbered"/>
    <dgm:cxn modelId="{E76AAE5A-D911-A247-9D13-59D844260961}" type="presParOf" srcId="{BC127387-2AB3-B849-963A-D2E3950AC590}" destId="{C3057CB4-53A2-CE40-9195-565A5C4966D9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841FE3-9001-4BCD-82CC-054B64473BE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77AF606-5FA9-4786-8BA5-271C5796080A}">
      <dgm:prSet/>
      <dgm:spPr/>
      <dgm:t>
        <a:bodyPr/>
        <a:lstStyle/>
        <a:p>
          <a:r>
            <a:rPr lang="en-US"/>
            <a:t>Inheritance</a:t>
          </a:r>
        </a:p>
      </dgm:t>
    </dgm:pt>
    <dgm:pt modelId="{42FEAE53-1F7A-442B-A2DC-85EC53A49BD3}" type="parTrans" cxnId="{F8820EC7-A803-45E0-9173-015378FBA17B}">
      <dgm:prSet/>
      <dgm:spPr/>
      <dgm:t>
        <a:bodyPr/>
        <a:lstStyle/>
        <a:p>
          <a:endParaRPr lang="en-US"/>
        </a:p>
      </dgm:t>
    </dgm:pt>
    <dgm:pt modelId="{9149EF31-E80B-4CF9-8245-90D1AA28E4B8}" type="sibTrans" cxnId="{F8820EC7-A803-45E0-9173-015378FBA17B}">
      <dgm:prSet/>
      <dgm:spPr/>
      <dgm:t>
        <a:bodyPr/>
        <a:lstStyle/>
        <a:p>
          <a:endParaRPr lang="en-US"/>
        </a:p>
      </dgm:t>
    </dgm:pt>
    <dgm:pt modelId="{C8ECB31F-5454-49F6-B2F0-A5A308DB34E0}">
      <dgm:prSet/>
      <dgm:spPr/>
      <dgm:t>
        <a:bodyPr/>
        <a:lstStyle/>
        <a:p>
          <a:r>
            <a:rPr lang="en-US"/>
            <a:t>Polymorphism</a:t>
          </a:r>
        </a:p>
      </dgm:t>
    </dgm:pt>
    <dgm:pt modelId="{51881616-1A34-4259-8E99-C10D0629992C}" type="parTrans" cxnId="{9A311651-A685-4D20-A9DA-403E315CF82C}">
      <dgm:prSet/>
      <dgm:spPr/>
      <dgm:t>
        <a:bodyPr/>
        <a:lstStyle/>
        <a:p>
          <a:endParaRPr lang="en-US"/>
        </a:p>
      </dgm:t>
    </dgm:pt>
    <dgm:pt modelId="{B20464F5-A8A0-4478-A08D-7A8FDC72DBC0}" type="sibTrans" cxnId="{9A311651-A685-4D20-A9DA-403E315CF82C}">
      <dgm:prSet/>
      <dgm:spPr/>
      <dgm:t>
        <a:bodyPr/>
        <a:lstStyle/>
        <a:p>
          <a:endParaRPr lang="en-US"/>
        </a:p>
      </dgm:t>
    </dgm:pt>
    <dgm:pt modelId="{E81FAA19-1AC7-4830-B6CC-9D160CA2EF2E}">
      <dgm:prSet/>
      <dgm:spPr/>
      <dgm:t>
        <a:bodyPr/>
        <a:lstStyle/>
        <a:p>
          <a:r>
            <a:rPr lang="en-US"/>
            <a:t>Abstraction</a:t>
          </a:r>
        </a:p>
      </dgm:t>
    </dgm:pt>
    <dgm:pt modelId="{975CA193-638C-4BAB-8F8D-8449E85C372B}" type="parTrans" cxnId="{44483D6B-E976-47E3-BFFC-B793FC746A71}">
      <dgm:prSet/>
      <dgm:spPr/>
      <dgm:t>
        <a:bodyPr/>
        <a:lstStyle/>
        <a:p>
          <a:endParaRPr lang="en-US"/>
        </a:p>
      </dgm:t>
    </dgm:pt>
    <dgm:pt modelId="{2D986BAB-65DB-4C1F-B75E-0C3A24721560}" type="sibTrans" cxnId="{44483D6B-E976-47E3-BFFC-B793FC746A71}">
      <dgm:prSet/>
      <dgm:spPr/>
      <dgm:t>
        <a:bodyPr/>
        <a:lstStyle/>
        <a:p>
          <a:endParaRPr lang="en-US"/>
        </a:p>
      </dgm:t>
    </dgm:pt>
    <dgm:pt modelId="{358005F4-F957-41C1-9FC1-17164BB3403E}">
      <dgm:prSet/>
      <dgm:spPr/>
      <dgm:t>
        <a:bodyPr/>
        <a:lstStyle/>
        <a:p>
          <a:r>
            <a:rPr lang="en-US"/>
            <a:t>Encapsulation</a:t>
          </a:r>
        </a:p>
      </dgm:t>
    </dgm:pt>
    <dgm:pt modelId="{E6241E7C-C715-449C-A041-65016EB780E4}" type="parTrans" cxnId="{8E2E54A6-4BBC-4C55-A8AB-A7C79E07E95F}">
      <dgm:prSet/>
      <dgm:spPr/>
      <dgm:t>
        <a:bodyPr/>
        <a:lstStyle/>
        <a:p>
          <a:endParaRPr lang="en-US"/>
        </a:p>
      </dgm:t>
    </dgm:pt>
    <dgm:pt modelId="{0ECA7EF8-B872-43FF-AC64-FA8D915D8CE4}" type="sibTrans" cxnId="{8E2E54A6-4BBC-4C55-A8AB-A7C79E07E95F}">
      <dgm:prSet/>
      <dgm:spPr/>
      <dgm:t>
        <a:bodyPr/>
        <a:lstStyle/>
        <a:p>
          <a:endParaRPr lang="en-US"/>
        </a:p>
      </dgm:t>
    </dgm:pt>
    <dgm:pt modelId="{A8F161BA-A975-4393-A2BE-B90954E4FBC3}">
      <dgm:prSet/>
      <dgm:spPr/>
      <dgm:t>
        <a:bodyPr/>
        <a:lstStyle/>
        <a:p>
          <a:r>
            <a:rPr lang="en-US"/>
            <a:t>Enum</a:t>
          </a:r>
        </a:p>
      </dgm:t>
    </dgm:pt>
    <dgm:pt modelId="{C79D6204-BA18-4364-BED9-DA777B552340}" type="parTrans" cxnId="{707C9EC2-C089-43E7-8632-1135A5FA9155}">
      <dgm:prSet/>
      <dgm:spPr/>
      <dgm:t>
        <a:bodyPr/>
        <a:lstStyle/>
        <a:p>
          <a:endParaRPr lang="en-US"/>
        </a:p>
      </dgm:t>
    </dgm:pt>
    <dgm:pt modelId="{1A1281FC-8DA0-4F91-8929-293648C1E8C6}" type="sibTrans" cxnId="{707C9EC2-C089-43E7-8632-1135A5FA9155}">
      <dgm:prSet/>
      <dgm:spPr/>
      <dgm:t>
        <a:bodyPr/>
        <a:lstStyle/>
        <a:p>
          <a:endParaRPr lang="en-US"/>
        </a:p>
      </dgm:t>
    </dgm:pt>
    <dgm:pt modelId="{DFC4BF53-2E3C-404A-BCB4-E93183B97D2B}">
      <dgm:prSet/>
      <dgm:spPr/>
      <dgm:t>
        <a:bodyPr/>
        <a:lstStyle/>
        <a:p>
          <a:r>
            <a:rPr lang="en-US"/>
            <a:t>collections</a:t>
          </a:r>
        </a:p>
      </dgm:t>
    </dgm:pt>
    <dgm:pt modelId="{7FC969FC-97D5-4EC4-9C38-60C09BCF0BDE}" type="parTrans" cxnId="{3DACB00E-D486-46D3-BF0D-EC163C5A8D20}">
      <dgm:prSet/>
      <dgm:spPr/>
      <dgm:t>
        <a:bodyPr/>
        <a:lstStyle/>
        <a:p>
          <a:endParaRPr lang="en-US"/>
        </a:p>
      </dgm:t>
    </dgm:pt>
    <dgm:pt modelId="{A225CEE8-39E1-4E30-923A-214546E808F0}" type="sibTrans" cxnId="{3DACB00E-D486-46D3-BF0D-EC163C5A8D20}">
      <dgm:prSet/>
      <dgm:spPr/>
      <dgm:t>
        <a:bodyPr/>
        <a:lstStyle/>
        <a:p>
          <a:endParaRPr lang="en-US"/>
        </a:p>
      </dgm:t>
    </dgm:pt>
    <dgm:pt modelId="{36A51786-E993-4440-A948-94D1C9981830}" type="pres">
      <dgm:prSet presAssocID="{D1841FE3-9001-4BCD-82CC-054B64473BE6}" presName="linear" presStyleCnt="0">
        <dgm:presLayoutVars>
          <dgm:animLvl val="lvl"/>
          <dgm:resizeHandles val="exact"/>
        </dgm:presLayoutVars>
      </dgm:prSet>
      <dgm:spPr/>
    </dgm:pt>
    <dgm:pt modelId="{51B8148A-6B34-6945-A095-45DE2BF4B3D2}" type="pres">
      <dgm:prSet presAssocID="{577AF606-5FA9-4786-8BA5-271C5796080A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DC14647-E18F-3141-A78D-74CF003048D4}" type="pres">
      <dgm:prSet presAssocID="{9149EF31-E80B-4CF9-8245-90D1AA28E4B8}" presName="spacer" presStyleCnt="0"/>
      <dgm:spPr/>
    </dgm:pt>
    <dgm:pt modelId="{59AB2E84-C4F4-DE47-8D6D-0AB44FC96625}" type="pres">
      <dgm:prSet presAssocID="{C8ECB31F-5454-49F6-B2F0-A5A308DB34E0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FE55CD59-7396-F645-8F7F-ABDA8F6A03F1}" type="pres">
      <dgm:prSet presAssocID="{B20464F5-A8A0-4478-A08D-7A8FDC72DBC0}" presName="spacer" presStyleCnt="0"/>
      <dgm:spPr/>
    </dgm:pt>
    <dgm:pt modelId="{8E37CA25-FA10-8140-A03F-60391E2995A1}" type="pres">
      <dgm:prSet presAssocID="{E81FAA19-1AC7-4830-B6CC-9D160CA2EF2E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CBE6068C-94DD-654D-9019-D9E922FC7EE0}" type="pres">
      <dgm:prSet presAssocID="{2D986BAB-65DB-4C1F-B75E-0C3A24721560}" presName="spacer" presStyleCnt="0"/>
      <dgm:spPr/>
    </dgm:pt>
    <dgm:pt modelId="{76C9A03A-CE65-B243-A27D-AD9B9279A02A}" type="pres">
      <dgm:prSet presAssocID="{358005F4-F957-41C1-9FC1-17164BB3403E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E1CB4A7E-6744-2B4A-BE8A-8738EDD54A51}" type="pres">
      <dgm:prSet presAssocID="{0ECA7EF8-B872-43FF-AC64-FA8D915D8CE4}" presName="spacer" presStyleCnt="0"/>
      <dgm:spPr/>
    </dgm:pt>
    <dgm:pt modelId="{71113F49-28DC-BA4C-83C9-B53E706FE100}" type="pres">
      <dgm:prSet presAssocID="{A8F161BA-A975-4393-A2BE-B90954E4FBC3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13C0A180-910F-374D-BAC1-51E15BBABEE0}" type="pres">
      <dgm:prSet presAssocID="{1A1281FC-8DA0-4F91-8929-293648C1E8C6}" presName="spacer" presStyleCnt="0"/>
      <dgm:spPr/>
    </dgm:pt>
    <dgm:pt modelId="{083ADBE0-91FD-3048-8CD1-D5680E9B0F01}" type="pres">
      <dgm:prSet presAssocID="{DFC4BF53-2E3C-404A-BCB4-E93183B97D2B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3DACB00E-D486-46D3-BF0D-EC163C5A8D20}" srcId="{D1841FE3-9001-4BCD-82CC-054B64473BE6}" destId="{DFC4BF53-2E3C-404A-BCB4-E93183B97D2B}" srcOrd="5" destOrd="0" parTransId="{7FC969FC-97D5-4EC4-9C38-60C09BCF0BDE}" sibTransId="{A225CEE8-39E1-4E30-923A-214546E808F0}"/>
    <dgm:cxn modelId="{44483D6B-E976-47E3-BFFC-B793FC746A71}" srcId="{D1841FE3-9001-4BCD-82CC-054B64473BE6}" destId="{E81FAA19-1AC7-4830-B6CC-9D160CA2EF2E}" srcOrd="2" destOrd="0" parTransId="{975CA193-638C-4BAB-8F8D-8449E85C372B}" sibTransId="{2D986BAB-65DB-4C1F-B75E-0C3A24721560}"/>
    <dgm:cxn modelId="{40E5CC6B-26E0-BF4D-9370-80421FBD4958}" type="presOf" srcId="{C8ECB31F-5454-49F6-B2F0-A5A308DB34E0}" destId="{59AB2E84-C4F4-DE47-8D6D-0AB44FC96625}" srcOrd="0" destOrd="0" presId="urn:microsoft.com/office/officeart/2005/8/layout/vList2"/>
    <dgm:cxn modelId="{9A311651-A685-4D20-A9DA-403E315CF82C}" srcId="{D1841FE3-9001-4BCD-82CC-054B64473BE6}" destId="{C8ECB31F-5454-49F6-B2F0-A5A308DB34E0}" srcOrd="1" destOrd="0" parTransId="{51881616-1A34-4259-8E99-C10D0629992C}" sibTransId="{B20464F5-A8A0-4478-A08D-7A8FDC72DBC0}"/>
    <dgm:cxn modelId="{49F9EA89-3B05-7840-B316-333944789140}" type="presOf" srcId="{358005F4-F957-41C1-9FC1-17164BB3403E}" destId="{76C9A03A-CE65-B243-A27D-AD9B9279A02A}" srcOrd="0" destOrd="0" presId="urn:microsoft.com/office/officeart/2005/8/layout/vList2"/>
    <dgm:cxn modelId="{10905C8D-EEA9-EC49-BFB1-312D6A6B3971}" type="presOf" srcId="{577AF606-5FA9-4786-8BA5-271C5796080A}" destId="{51B8148A-6B34-6945-A095-45DE2BF4B3D2}" srcOrd="0" destOrd="0" presId="urn:microsoft.com/office/officeart/2005/8/layout/vList2"/>
    <dgm:cxn modelId="{8E2E54A6-4BBC-4C55-A8AB-A7C79E07E95F}" srcId="{D1841FE3-9001-4BCD-82CC-054B64473BE6}" destId="{358005F4-F957-41C1-9FC1-17164BB3403E}" srcOrd="3" destOrd="0" parTransId="{E6241E7C-C715-449C-A041-65016EB780E4}" sibTransId="{0ECA7EF8-B872-43FF-AC64-FA8D915D8CE4}"/>
    <dgm:cxn modelId="{707C9EC2-C089-43E7-8632-1135A5FA9155}" srcId="{D1841FE3-9001-4BCD-82CC-054B64473BE6}" destId="{A8F161BA-A975-4393-A2BE-B90954E4FBC3}" srcOrd="4" destOrd="0" parTransId="{C79D6204-BA18-4364-BED9-DA777B552340}" sibTransId="{1A1281FC-8DA0-4F91-8929-293648C1E8C6}"/>
    <dgm:cxn modelId="{F8820EC7-A803-45E0-9173-015378FBA17B}" srcId="{D1841FE3-9001-4BCD-82CC-054B64473BE6}" destId="{577AF606-5FA9-4786-8BA5-271C5796080A}" srcOrd="0" destOrd="0" parTransId="{42FEAE53-1F7A-442B-A2DC-85EC53A49BD3}" sibTransId="{9149EF31-E80B-4CF9-8245-90D1AA28E4B8}"/>
    <dgm:cxn modelId="{EA6A47D7-F668-6C46-96B0-412ADC0A4D48}" type="presOf" srcId="{D1841FE3-9001-4BCD-82CC-054B64473BE6}" destId="{36A51786-E993-4440-A948-94D1C9981830}" srcOrd="0" destOrd="0" presId="urn:microsoft.com/office/officeart/2005/8/layout/vList2"/>
    <dgm:cxn modelId="{AD25FCDB-D7CB-924E-B4F6-5DFADB816B10}" type="presOf" srcId="{A8F161BA-A975-4393-A2BE-B90954E4FBC3}" destId="{71113F49-28DC-BA4C-83C9-B53E706FE100}" srcOrd="0" destOrd="0" presId="urn:microsoft.com/office/officeart/2005/8/layout/vList2"/>
    <dgm:cxn modelId="{BF330AE6-7766-7845-81F8-3D7A2E0A9BB7}" type="presOf" srcId="{DFC4BF53-2E3C-404A-BCB4-E93183B97D2B}" destId="{083ADBE0-91FD-3048-8CD1-D5680E9B0F01}" srcOrd="0" destOrd="0" presId="urn:microsoft.com/office/officeart/2005/8/layout/vList2"/>
    <dgm:cxn modelId="{700B5CFE-B403-F045-9301-1CCA036F6676}" type="presOf" srcId="{E81FAA19-1AC7-4830-B6CC-9D160CA2EF2E}" destId="{8E37CA25-FA10-8140-A03F-60391E2995A1}" srcOrd="0" destOrd="0" presId="urn:microsoft.com/office/officeart/2005/8/layout/vList2"/>
    <dgm:cxn modelId="{4EE8F4A3-B108-DB41-A531-5E04559928E3}" type="presParOf" srcId="{36A51786-E993-4440-A948-94D1C9981830}" destId="{51B8148A-6B34-6945-A095-45DE2BF4B3D2}" srcOrd="0" destOrd="0" presId="urn:microsoft.com/office/officeart/2005/8/layout/vList2"/>
    <dgm:cxn modelId="{4ABB8D22-6DBA-564C-822A-E631DD2404A4}" type="presParOf" srcId="{36A51786-E993-4440-A948-94D1C9981830}" destId="{CDC14647-E18F-3141-A78D-74CF003048D4}" srcOrd="1" destOrd="0" presId="urn:microsoft.com/office/officeart/2005/8/layout/vList2"/>
    <dgm:cxn modelId="{37592381-5893-F54E-8C69-E0779431E943}" type="presParOf" srcId="{36A51786-E993-4440-A948-94D1C9981830}" destId="{59AB2E84-C4F4-DE47-8D6D-0AB44FC96625}" srcOrd="2" destOrd="0" presId="urn:microsoft.com/office/officeart/2005/8/layout/vList2"/>
    <dgm:cxn modelId="{41B2AF44-0A38-7240-8D4A-BE769716D694}" type="presParOf" srcId="{36A51786-E993-4440-A948-94D1C9981830}" destId="{FE55CD59-7396-F645-8F7F-ABDA8F6A03F1}" srcOrd="3" destOrd="0" presId="urn:microsoft.com/office/officeart/2005/8/layout/vList2"/>
    <dgm:cxn modelId="{5937F912-8B50-414B-8B6E-4705D12370BA}" type="presParOf" srcId="{36A51786-E993-4440-A948-94D1C9981830}" destId="{8E37CA25-FA10-8140-A03F-60391E2995A1}" srcOrd="4" destOrd="0" presId="urn:microsoft.com/office/officeart/2005/8/layout/vList2"/>
    <dgm:cxn modelId="{6A0D7C28-2616-A547-A8EA-CBFC7BE5811C}" type="presParOf" srcId="{36A51786-E993-4440-A948-94D1C9981830}" destId="{CBE6068C-94DD-654D-9019-D9E922FC7EE0}" srcOrd="5" destOrd="0" presId="urn:microsoft.com/office/officeart/2005/8/layout/vList2"/>
    <dgm:cxn modelId="{B1BDFAB8-756B-7C42-84B3-3CE39265AB98}" type="presParOf" srcId="{36A51786-E993-4440-A948-94D1C9981830}" destId="{76C9A03A-CE65-B243-A27D-AD9B9279A02A}" srcOrd="6" destOrd="0" presId="urn:microsoft.com/office/officeart/2005/8/layout/vList2"/>
    <dgm:cxn modelId="{18A4502B-C7ED-454C-8044-C61951360B9F}" type="presParOf" srcId="{36A51786-E993-4440-A948-94D1C9981830}" destId="{E1CB4A7E-6744-2B4A-BE8A-8738EDD54A51}" srcOrd="7" destOrd="0" presId="urn:microsoft.com/office/officeart/2005/8/layout/vList2"/>
    <dgm:cxn modelId="{C6919B9F-4399-3E4D-8DE8-BC7F7833319B}" type="presParOf" srcId="{36A51786-E993-4440-A948-94D1C9981830}" destId="{71113F49-28DC-BA4C-83C9-B53E706FE100}" srcOrd="8" destOrd="0" presId="urn:microsoft.com/office/officeart/2005/8/layout/vList2"/>
    <dgm:cxn modelId="{52643803-77C1-8F4A-B4D9-CB4B09A8D6F7}" type="presParOf" srcId="{36A51786-E993-4440-A948-94D1C9981830}" destId="{13C0A180-910F-374D-BAC1-51E15BBABEE0}" srcOrd="9" destOrd="0" presId="urn:microsoft.com/office/officeart/2005/8/layout/vList2"/>
    <dgm:cxn modelId="{905C5557-55FF-EC43-AE93-2DE48C00A1CB}" type="presParOf" srcId="{36A51786-E993-4440-A948-94D1C9981830}" destId="{083ADBE0-91FD-3048-8CD1-D5680E9B0F01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F4F0DC0-C2A7-40AC-83F5-4F7E6270BB05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A4B3F6-75A7-4125-AA69-1FB88FDF033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w Cen MT"/>
            </a:rPr>
            <a:t>Springboot</a:t>
          </a:r>
          <a:r>
            <a:rPr lang="en-US"/>
            <a:t> and mvc design pattern</a:t>
          </a:r>
        </a:p>
      </dgm:t>
    </dgm:pt>
    <dgm:pt modelId="{1D01FB6A-E34A-4265-9935-CE70A271CC24}" type="parTrans" cxnId="{7C2829A4-6408-4245-9EB3-94E59E95BCF5}">
      <dgm:prSet/>
      <dgm:spPr/>
      <dgm:t>
        <a:bodyPr/>
        <a:lstStyle/>
        <a:p>
          <a:endParaRPr lang="en-US"/>
        </a:p>
      </dgm:t>
    </dgm:pt>
    <dgm:pt modelId="{CC1E9F2D-1107-4D3E-BE98-16F9E945BBFA}" type="sibTrans" cxnId="{7C2829A4-6408-4245-9EB3-94E59E95BCF5}">
      <dgm:prSet/>
      <dgm:spPr/>
      <dgm:t>
        <a:bodyPr/>
        <a:lstStyle/>
        <a:p>
          <a:endParaRPr lang="en-US"/>
        </a:p>
      </dgm:t>
    </dgm:pt>
    <dgm:pt modelId="{16616D14-AF6F-4ED8-887A-106F725958B1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Tw Cen MT"/>
            </a:rPr>
            <a:t>Front</a:t>
          </a:r>
          <a:r>
            <a:rPr lang="en-US"/>
            <a:t> </a:t>
          </a:r>
          <a:r>
            <a:rPr lang="en-US">
              <a:latin typeface="Tw Cen MT"/>
            </a:rPr>
            <a:t>End Development</a:t>
          </a:r>
          <a:r>
            <a:rPr lang="en-US"/>
            <a:t> with react</a:t>
          </a:r>
          <a:endParaRPr lang="en-US">
            <a:latin typeface="Tw Cen MT"/>
          </a:endParaRPr>
        </a:p>
      </dgm:t>
    </dgm:pt>
    <dgm:pt modelId="{AAA7C078-7B63-4944-929E-D03399939E9B}" type="parTrans" cxnId="{64085AA2-805F-43F0-AC5E-A732FFBD36BA}">
      <dgm:prSet/>
      <dgm:spPr/>
      <dgm:t>
        <a:bodyPr/>
        <a:lstStyle/>
        <a:p>
          <a:endParaRPr lang="en-US"/>
        </a:p>
      </dgm:t>
    </dgm:pt>
    <dgm:pt modelId="{FA35C11F-9161-4EFC-B3C0-4242BD999797}" type="sibTrans" cxnId="{64085AA2-805F-43F0-AC5E-A732FFBD36BA}">
      <dgm:prSet/>
      <dgm:spPr/>
      <dgm:t>
        <a:bodyPr/>
        <a:lstStyle/>
        <a:p>
          <a:endParaRPr lang="en-US"/>
        </a:p>
      </dgm:t>
    </dgm:pt>
    <dgm:pt modelId="{8F280446-D94E-4D26-9382-02D8E3682E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w Cen MT"/>
            </a:rPr>
            <a:t>Connecting</a:t>
          </a:r>
          <a:r>
            <a:rPr lang="en-US"/>
            <a:t> to </a:t>
          </a:r>
          <a:r>
            <a:rPr lang="en-US">
              <a:latin typeface="Tw Cen MT"/>
            </a:rPr>
            <a:t>MongoDB</a:t>
          </a:r>
          <a:r>
            <a:rPr lang="en-US"/>
            <a:t> from the backend and creating cluster in </a:t>
          </a:r>
          <a:r>
            <a:rPr lang="en-US">
              <a:latin typeface="Tw Cen MT"/>
            </a:rPr>
            <a:t>MongoDB</a:t>
          </a:r>
          <a:r>
            <a:rPr lang="en-US"/>
            <a:t> </a:t>
          </a:r>
          <a:r>
            <a:rPr lang="en-US">
              <a:latin typeface="Tw Cen MT"/>
            </a:rPr>
            <a:t>Atlas</a:t>
          </a:r>
          <a:endParaRPr lang="en-US"/>
        </a:p>
      </dgm:t>
    </dgm:pt>
    <dgm:pt modelId="{8B8CA260-86C1-43CE-B18D-3CBF56772C49}" type="parTrans" cxnId="{0B5E9ACC-BEFC-4265-A2F5-0481AB95840B}">
      <dgm:prSet/>
      <dgm:spPr/>
      <dgm:t>
        <a:bodyPr/>
        <a:lstStyle/>
        <a:p>
          <a:endParaRPr lang="en-US"/>
        </a:p>
      </dgm:t>
    </dgm:pt>
    <dgm:pt modelId="{6829B5AA-966E-489D-ABC7-21D0E731D522}" type="sibTrans" cxnId="{0B5E9ACC-BEFC-4265-A2F5-0481AB95840B}">
      <dgm:prSet/>
      <dgm:spPr/>
      <dgm:t>
        <a:bodyPr/>
        <a:lstStyle/>
        <a:p>
          <a:endParaRPr lang="en-US"/>
        </a:p>
      </dgm:t>
    </dgm:pt>
    <dgm:pt modelId="{33DA207D-D327-4ED0-B131-637BB708A419}" type="pres">
      <dgm:prSet presAssocID="{3F4F0DC0-C2A7-40AC-83F5-4F7E6270BB05}" presName="root" presStyleCnt="0">
        <dgm:presLayoutVars>
          <dgm:dir/>
          <dgm:resizeHandles val="exact"/>
        </dgm:presLayoutVars>
      </dgm:prSet>
      <dgm:spPr/>
    </dgm:pt>
    <dgm:pt modelId="{01A9077D-3192-47DC-9CE6-AA4DBDD97FB6}" type="pres">
      <dgm:prSet presAssocID="{BFA4B3F6-75A7-4125-AA69-1FB88FDF0334}" presName="compNode" presStyleCnt="0"/>
      <dgm:spPr/>
    </dgm:pt>
    <dgm:pt modelId="{F9B44221-6D1D-4811-B1E9-602ED5418C54}" type="pres">
      <dgm:prSet presAssocID="{BFA4B3F6-75A7-4125-AA69-1FB88FDF033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63E1047-888C-414E-9D96-A554DBB3355A}" type="pres">
      <dgm:prSet presAssocID="{BFA4B3F6-75A7-4125-AA69-1FB88FDF0334}" presName="spaceRect" presStyleCnt="0"/>
      <dgm:spPr/>
    </dgm:pt>
    <dgm:pt modelId="{11E3206D-4975-4C55-B2FF-2928857E5411}" type="pres">
      <dgm:prSet presAssocID="{BFA4B3F6-75A7-4125-AA69-1FB88FDF0334}" presName="textRect" presStyleLbl="revTx" presStyleIdx="0" presStyleCnt="3">
        <dgm:presLayoutVars>
          <dgm:chMax val="1"/>
          <dgm:chPref val="1"/>
        </dgm:presLayoutVars>
      </dgm:prSet>
      <dgm:spPr/>
    </dgm:pt>
    <dgm:pt modelId="{B59C20EA-F3C7-4D83-B097-C6782A1C643A}" type="pres">
      <dgm:prSet presAssocID="{CC1E9F2D-1107-4D3E-BE98-16F9E945BBFA}" presName="sibTrans" presStyleCnt="0"/>
      <dgm:spPr/>
    </dgm:pt>
    <dgm:pt modelId="{D574D596-1E49-4F07-9A55-4F23FA66657D}" type="pres">
      <dgm:prSet presAssocID="{16616D14-AF6F-4ED8-887A-106F725958B1}" presName="compNode" presStyleCnt="0"/>
      <dgm:spPr/>
    </dgm:pt>
    <dgm:pt modelId="{91D56009-C37F-4FF9-AEF4-A460EBFBD303}" type="pres">
      <dgm:prSet presAssocID="{16616D14-AF6F-4ED8-887A-106F725958B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F95CC426-E769-4233-A901-20DB072BB5CC}" type="pres">
      <dgm:prSet presAssocID="{16616D14-AF6F-4ED8-887A-106F725958B1}" presName="spaceRect" presStyleCnt="0"/>
      <dgm:spPr/>
    </dgm:pt>
    <dgm:pt modelId="{A62392B8-A8AD-4B04-8C01-BF9E09E79A36}" type="pres">
      <dgm:prSet presAssocID="{16616D14-AF6F-4ED8-887A-106F725958B1}" presName="textRect" presStyleLbl="revTx" presStyleIdx="1" presStyleCnt="3">
        <dgm:presLayoutVars>
          <dgm:chMax val="1"/>
          <dgm:chPref val="1"/>
        </dgm:presLayoutVars>
      </dgm:prSet>
      <dgm:spPr/>
    </dgm:pt>
    <dgm:pt modelId="{4EB40A12-1F6B-4745-AFBC-56AE1AC4F910}" type="pres">
      <dgm:prSet presAssocID="{FA35C11F-9161-4EFC-B3C0-4242BD999797}" presName="sibTrans" presStyleCnt="0"/>
      <dgm:spPr/>
    </dgm:pt>
    <dgm:pt modelId="{9319D005-38A3-48DB-A1A3-88E14AEEFD72}" type="pres">
      <dgm:prSet presAssocID="{8F280446-D94E-4D26-9382-02D8E3682E64}" presName="compNode" presStyleCnt="0"/>
      <dgm:spPr/>
    </dgm:pt>
    <dgm:pt modelId="{61CA7C62-1F88-4B25-BCDC-7FD9FA42CB5E}" type="pres">
      <dgm:prSet presAssocID="{8F280446-D94E-4D26-9382-02D8E3682E6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54E2724-BDC2-4746-B090-EC7FAB42627B}" type="pres">
      <dgm:prSet presAssocID="{8F280446-D94E-4D26-9382-02D8E3682E64}" presName="spaceRect" presStyleCnt="0"/>
      <dgm:spPr/>
    </dgm:pt>
    <dgm:pt modelId="{37A818D6-B2AA-4907-AADD-59DC249A9AEA}" type="pres">
      <dgm:prSet presAssocID="{8F280446-D94E-4D26-9382-02D8E3682E6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C0AFD7F-908C-45F1-B23E-BD2E49BE809F}" type="presOf" srcId="{BFA4B3F6-75A7-4125-AA69-1FB88FDF0334}" destId="{11E3206D-4975-4C55-B2FF-2928857E5411}" srcOrd="0" destOrd="0" presId="urn:microsoft.com/office/officeart/2018/2/layout/IconLabelList"/>
    <dgm:cxn modelId="{5CD9F387-4498-4FE6-920F-28192A62667E}" type="presOf" srcId="{8F280446-D94E-4D26-9382-02D8E3682E64}" destId="{37A818D6-B2AA-4907-AADD-59DC249A9AEA}" srcOrd="0" destOrd="0" presId="urn:microsoft.com/office/officeart/2018/2/layout/IconLabelList"/>
    <dgm:cxn modelId="{64085AA2-805F-43F0-AC5E-A732FFBD36BA}" srcId="{3F4F0DC0-C2A7-40AC-83F5-4F7E6270BB05}" destId="{16616D14-AF6F-4ED8-887A-106F725958B1}" srcOrd="1" destOrd="0" parTransId="{AAA7C078-7B63-4944-929E-D03399939E9B}" sibTransId="{FA35C11F-9161-4EFC-B3C0-4242BD999797}"/>
    <dgm:cxn modelId="{7C2829A4-6408-4245-9EB3-94E59E95BCF5}" srcId="{3F4F0DC0-C2A7-40AC-83F5-4F7E6270BB05}" destId="{BFA4B3F6-75A7-4125-AA69-1FB88FDF0334}" srcOrd="0" destOrd="0" parTransId="{1D01FB6A-E34A-4265-9935-CE70A271CC24}" sibTransId="{CC1E9F2D-1107-4D3E-BE98-16F9E945BBFA}"/>
    <dgm:cxn modelId="{95ED87AF-10C9-4F74-AC39-2F018846C669}" type="presOf" srcId="{16616D14-AF6F-4ED8-887A-106F725958B1}" destId="{A62392B8-A8AD-4B04-8C01-BF9E09E79A36}" srcOrd="0" destOrd="0" presId="urn:microsoft.com/office/officeart/2018/2/layout/IconLabelList"/>
    <dgm:cxn modelId="{0B5E9ACC-BEFC-4265-A2F5-0481AB95840B}" srcId="{3F4F0DC0-C2A7-40AC-83F5-4F7E6270BB05}" destId="{8F280446-D94E-4D26-9382-02D8E3682E64}" srcOrd="2" destOrd="0" parTransId="{8B8CA260-86C1-43CE-B18D-3CBF56772C49}" sibTransId="{6829B5AA-966E-489D-ABC7-21D0E731D522}"/>
    <dgm:cxn modelId="{E900E6F7-95EC-4191-B1B8-BC3F39106500}" type="presOf" srcId="{3F4F0DC0-C2A7-40AC-83F5-4F7E6270BB05}" destId="{33DA207D-D327-4ED0-B131-637BB708A419}" srcOrd="0" destOrd="0" presId="urn:microsoft.com/office/officeart/2018/2/layout/IconLabelList"/>
    <dgm:cxn modelId="{0BE497E0-3E95-4675-AACA-B150BA08C1B4}" type="presParOf" srcId="{33DA207D-D327-4ED0-B131-637BB708A419}" destId="{01A9077D-3192-47DC-9CE6-AA4DBDD97FB6}" srcOrd="0" destOrd="0" presId="urn:microsoft.com/office/officeart/2018/2/layout/IconLabelList"/>
    <dgm:cxn modelId="{81747849-8FD4-4C39-8FF5-264900498EF0}" type="presParOf" srcId="{01A9077D-3192-47DC-9CE6-AA4DBDD97FB6}" destId="{F9B44221-6D1D-4811-B1E9-602ED5418C54}" srcOrd="0" destOrd="0" presId="urn:microsoft.com/office/officeart/2018/2/layout/IconLabelList"/>
    <dgm:cxn modelId="{C0A058B0-1B07-4E30-897A-590349838285}" type="presParOf" srcId="{01A9077D-3192-47DC-9CE6-AA4DBDD97FB6}" destId="{B63E1047-888C-414E-9D96-A554DBB3355A}" srcOrd="1" destOrd="0" presId="urn:microsoft.com/office/officeart/2018/2/layout/IconLabelList"/>
    <dgm:cxn modelId="{962456C9-67CB-403B-A3ED-3CA5ACCBBAC8}" type="presParOf" srcId="{01A9077D-3192-47DC-9CE6-AA4DBDD97FB6}" destId="{11E3206D-4975-4C55-B2FF-2928857E5411}" srcOrd="2" destOrd="0" presId="urn:microsoft.com/office/officeart/2018/2/layout/IconLabelList"/>
    <dgm:cxn modelId="{0C0AC2AA-0A82-469F-A656-9BD8CFB378AF}" type="presParOf" srcId="{33DA207D-D327-4ED0-B131-637BB708A419}" destId="{B59C20EA-F3C7-4D83-B097-C6782A1C643A}" srcOrd="1" destOrd="0" presId="urn:microsoft.com/office/officeart/2018/2/layout/IconLabelList"/>
    <dgm:cxn modelId="{CE931691-7B92-4703-B3B9-20CE2299FF6A}" type="presParOf" srcId="{33DA207D-D327-4ED0-B131-637BB708A419}" destId="{D574D596-1E49-4F07-9A55-4F23FA66657D}" srcOrd="2" destOrd="0" presId="urn:microsoft.com/office/officeart/2018/2/layout/IconLabelList"/>
    <dgm:cxn modelId="{9ECF35EE-5CDD-4FD4-9B4E-121549C47658}" type="presParOf" srcId="{D574D596-1E49-4F07-9A55-4F23FA66657D}" destId="{91D56009-C37F-4FF9-AEF4-A460EBFBD303}" srcOrd="0" destOrd="0" presId="urn:microsoft.com/office/officeart/2018/2/layout/IconLabelList"/>
    <dgm:cxn modelId="{68798F92-7A9F-4495-9E2A-1506979ABD7F}" type="presParOf" srcId="{D574D596-1E49-4F07-9A55-4F23FA66657D}" destId="{F95CC426-E769-4233-A901-20DB072BB5CC}" srcOrd="1" destOrd="0" presId="urn:microsoft.com/office/officeart/2018/2/layout/IconLabelList"/>
    <dgm:cxn modelId="{6B8A8C6F-16B8-49CD-96DA-BA76D1430289}" type="presParOf" srcId="{D574D596-1E49-4F07-9A55-4F23FA66657D}" destId="{A62392B8-A8AD-4B04-8C01-BF9E09E79A36}" srcOrd="2" destOrd="0" presId="urn:microsoft.com/office/officeart/2018/2/layout/IconLabelList"/>
    <dgm:cxn modelId="{6596A8C6-B296-4FCF-ADA6-6377D4EAFD8B}" type="presParOf" srcId="{33DA207D-D327-4ED0-B131-637BB708A419}" destId="{4EB40A12-1F6B-4745-AFBC-56AE1AC4F910}" srcOrd="3" destOrd="0" presId="urn:microsoft.com/office/officeart/2018/2/layout/IconLabelList"/>
    <dgm:cxn modelId="{E4704CDD-9F78-44BB-82E8-FB2A48D19622}" type="presParOf" srcId="{33DA207D-D327-4ED0-B131-637BB708A419}" destId="{9319D005-38A3-48DB-A1A3-88E14AEEFD72}" srcOrd="4" destOrd="0" presId="urn:microsoft.com/office/officeart/2018/2/layout/IconLabelList"/>
    <dgm:cxn modelId="{24A08A62-80C3-4E61-90DA-5933E485882C}" type="presParOf" srcId="{9319D005-38A3-48DB-A1A3-88E14AEEFD72}" destId="{61CA7C62-1F88-4B25-BCDC-7FD9FA42CB5E}" srcOrd="0" destOrd="0" presId="urn:microsoft.com/office/officeart/2018/2/layout/IconLabelList"/>
    <dgm:cxn modelId="{AAFEC585-3CF7-493D-939D-72EE34A34773}" type="presParOf" srcId="{9319D005-38A3-48DB-A1A3-88E14AEEFD72}" destId="{C54E2724-BDC2-4746-B090-EC7FAB42627B}" srcOrd="1" destOrd="0" presId="urn:microsoft.com/office/officeart/2018/2/layout/IconLabelList"/>
    <dgm:cxn modelId="{8C8656C8-8EC9-4ABB-87EB-A22CA47A5E91}" type="presParOf" srcId="{9319D005-38A3-48DB-A1A3-88E14AEEFD72}" destId="{37A818D6-B2AA-4907-AADD-59DC249A9AE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CAB1F5-64A2-E443-B449-0A7F81C24DAA}">
      <dsp:nvSpPr>
        <dsp:cNvPr id="0" name=""/>
        <dsp:cNvSpPr/>
      </dsp:nvSpPr>
      <dsp:spPr>
        <a:xfrm>
          <a:off x="861" y="62"/>
          <a:ext cx="3490919" cy="41891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825" tIns="0" rIns="344825" bIns="330200" numCol="1" spcCol="1270" anchor="t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Students should be able to browse available courses, view course details, and enroll in courses for upcoming semesters</a:t>
          </a:r>
          <a:r>
            <a:rPr lang="en-US" sz="2500" kern="1200">
              <a:latin typeface="Tw Cen MT"/>
            </a:rPr>
            <a:t>.</a:t>
          </a:r>
        </a:p>
      </dsp:txBody>
      <dsp:txXfrm>
        <a:off x="861" y="1675704"/>
        <a:ext cx="3490919" cy="2513461"/>
      </dsp:txXfrm>
    </dsp:sp>
    <dsp:sp modelId="{35C447AE-B2DA-A443-8FE0-80B7B9E6939E}">
      <dsp:nvSpPr>
        <dsp:cNvPr id="0" name=""/>
        <dsp:cNvSpPr/>
      </dsp:nvSpPr>
      <dsp:spPr>
        <a:xfrm>
          <a:off x="861" y="62"/>
          <a:ext cx="3490919" cy="167564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825" tIns="165100" rIns="34482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61" y="62"/>
        <a:ext cx="3490919" cy="1675641"/>
      </dsp:txXfrm>
    </dsp:sp>
    <dsp:sp modelId="{36684D06-42CC-4CF1-A13F-D7297E6F276D}">
      <dsp:nvSpPr>
        <dsp:cNvPr id="0" name=""/>
        <dsp:cNvSpPr/>
      </dsp:nvSpPr>
      <dsp:spPr>
        <a:xfrm>
          <a:off x="3771054" y="62"/>
          <a:ext cx="3490919" cy="4189103"/>
        </a:xfrm>
        <a:prstGeom prst="rect">
          <a:avLst/>
        </a:prstGeom>
        <a:solidFill>
          <a:schemeClr val="accent2">
            <a:hueOff val="575652"/>
            <a:satOff val="-3962"/>
            <a:lumOff val="18530"/>
            <a:alphaOff val="0"/>
          </a:schemeClr>
        </a:solidFill>
        <a:ln w="12700" cap="flat" cmpd="sng" algn="ctr">
          <a:solidFill>
            <a:schemeClr val="accent2">
              <a:hueOff val="575652"/>
              <a:satOff val="-3962"/>
              <a:lumOff val="185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825" tIns="0" rIns="344825" bIns="330200" numCol="1" spcCol="1270" anchor="t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Check whether there are conflicts or an excessive number of credit hours among courses in a semester.</a:t>
          </a:r>
        </a:p>
      </dsp:txBody>
      <dsp:txXfrm>
        <a:off x="3771054" y="1675704"/>
        <a:ext cx="3490919" cy="2513461"/>
      </dsp:txXfrm>
    </dsp:sp>
    <dsp:sp modelId="{D920B07B-2723-481A-9B9D-F17CBE8031C9}">
      <dsp:nvSpPr>
        <dsp:cNvPr id="0" name=""/>
        <dsp:cNvSpPr/>
      </dsp:nvSpPr>
      <dsp:spPr>
        <a:xfrm>
          <a:off x="3771054" y="62"/>
          <a:ext cx="3490919" cy="167564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825" tIns="165100" rIns="34482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771054" y="62"/>
        <a:ext cx="3490919" cy="1675641"/>
      </dsp:txXfrm>
    </dsp:sp>
    <dsp:sp modelId="{934EA9C1-0091-3B4F-9242-A01B95A54E8E}">
      <dsp:nvSpPr>
        <dsp:cNvPr id="0" name=""/>
        <dsp:cNvSpPr/>
      </dsp:nvSpPr>
      <dsp:spPr>
        <a:xfrm>
          <a:off x="7541247" y="62"/>
          <a:ext cx="3490919" cy="4189103"/>
        </a:xfrm>
        <a:prstGeom prst="rect">
          <a:avLst/>
        </a:prstGeom>
        <a:solidFill>
          <a:schemeClr val="accent2">
            <a:hueOff val="1151303"/>
            <a:satOff val="-7924"/>
            <a:lumOff val="37059"/>
            <a:alphaOff val="0"/>
          </a:schemeClr>
        </a:solidFill>
        <a:ln w="12700" cap="flat" cmpd="sng" algn="ctr">
          <a:solidFill>
            <a:schemeClr val="accent2">
              <a:hueOff val="1151303"/>
              <a:satOff val="-7924"/>
              <a:lumOff val="3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825" tIns="0" rIns="344825" bIns="33020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Allow students to drop courses.</a:t>
          </a:r>
        </a:p>
      </dsp:txBody>
      <dsp:txXfrm>
        <a:off x="7541247" y="1675704"/>
        <a:ext cx="3490919" cy="2513461"/>
      </dsp:txXfrm>
    </dsp:sp>
    <dsp:sp modelId="{8AE54115-1EF4-BB49-9D7D-5ACC760E20E8}">
      <dsp:nvSpPr>
        <dsp:cNvPr id="0" name=""/>
        <dsp:cNvSpPr/>
      </dsp:nvSpPr>
      <dsp:spPr>
        <a:xfrm>
          <a:off x="7541247" y="62"/>
          <a:ext cx="3490919" cy="167564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825" tIns="165100" rIns="34482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541247" y="62"/>
        <a:ext cx="3490919" cy="16756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B8148A-6B34-6945-A095-45DE2BF4B3D2}">
      <dsp:nvSpPr>
        <dsp:cNvPr id="0" name=""/>
        <dsp:cNvSpPr/>
      </dsp:nvSpPr>
      <dsp:spPr>
        <a:xfrm>
          <a:off x="0" y="21644"/>
          <a:ext cx="7240146" cy="88978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Inheritance</a:t>
          </a:r>
        </a:p>
      </dsp:txBody>
      <dsp:txXfrm>
        <a:off x="43436" y="65080"/>
        <a:ext cx="7153274" cy="802913"/>
      </dsp:txXfrm>
    </dsp:sp>
    <dsp:sp modelId="{59AB2E84-C4F4-DE47-8D6D-0AB44FC96625}">
      <dsp:nvSpPr>
        <dsp:cNvPr id="0" name=""/>
        <dsp:cNvSpPr/>
      </dsp:nvSpPr>
      <dsp:spPr>
        <a:xfrm>
          <a:off x="0" y="1023749"/>
          <a:ext cx="7240146" cy="889785"/>
        </a:xfrm>
        <a:prstGeom prst="roundRect">
          <a:avLst/>
        </a:prstGeom>
        <a:solidFill>
          <a:schemeClr val="accent2">
            <a:hueOff val="230261"/>
            <a:satOff val="-1585"/>
            <a:lumOff val="7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Polymorphism</a:t>
          </a:r>
        </a:p>
      </dsp:txBody>
      <dsp:txXfrm>
        <a:off x="43436" y="1067185"/>
        <a:ext cx="7153274" cy="802913"/>
      </dsp:txXfrm>
    </dsp:sp>
    <dsp:sp modelId="{8E37CA25-FA10-8140-A03F-60391E2995A1}">
      <dsp:nvSpPr>
        <dsp:cNvPr id="0" name=""/>
        <dsp:cNvSpPr/>
      </dsp:nvSpPr>
      <dsp:spPr>
        <a:xfrm>
          <a:off x="0" y="2025854"/>
          <a:ext cx="7240146" cy="889785"/>
        </a:xfrm>
        <a:prstGeom prst="roundRect">
          <a:avLst/>
        </a:prstGeom>
        <a:solidFill>
          <a:schemeClr val="accent2">
            <a:hueOff val="460521"/>
            <a:satOff val="-3170"/>
            <a:lumOff val="14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Abstraction</a:t>
          </a:r>
        </a:p>
      </dsp:txBody>
      <dsp:txXfrm>
        <a:off x="43436" y="2069290"/>
        <a:ext cx="7153274" cy="802913"/>
      </dsp:txXfrm>
    </dsp:sp>
    <dsp:sp modelId="{76C9A03A-CE65-B243-A27D-AD9B9279A02A}">
      <dsp:nvSpPr>
        <dsp:cNvPr id="0" name=""/>
        <dsp:cNvSpPr/>
      </dsp:nvSpPr>
      <dsp:spPr>
        <a:xfrm>
          <a:off x="0" y="3027960"/>
          <a:ext cx="7240146" cy="889785"/>
        </a:xfrm>
        <a:prstGeom prst="roundRect">
          <a:avLst/>
        </a:prstGeom>
        <a:solidFill>
          <a:schemeClr val="accent2">
            <a:hueOff val="690782"/>
            <a:satOff val="-4754"/>
            <a:lumOff val="22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Encapsulation</a:t>
          </a:r>
        </a:p>
      </dsp:txBody>
      <dsp:txXfrm>
        <a:off x="43436" y="3071396"/>
        <a:ext cx="7153274" cy="802913"/>
      </dsp:txXfrm>
    </dsp:sp>
    <dsp:sp modelId="{71113F49-28DC-BA4C-83C9-B53E706FE100}">
      <dsp:nvSpPr>
        <dsp:cNvPr id="0" name=""/>
        <dsp:cNvSpPr/>
      </dsp:nvSpPr>
      <dsp:spPr>
        <a:xfrm>
          <a:off x="0" y="4030065"/>
          <a:ext cx="7240146" cy="889785"/>
        </a:xfrm>
        <a:prstGeom prst="roundRect">
          <a:avLst/>
        </a:prstGeom>
        <a:solidFill>
          <a:schemeClr val="accent2">
            <a:hueOff val="921042"/>
            <a:satOff val="-6339"/>
            <a:lumOff val="29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Enum</a:t>
          </a:r>
        </a:p>
      </dsp:txBody>
      <dsp:txXfrm>
        <a:off x="43436" y="4073501"/>
        <a:ext cx="7153274" cy="802913"/>
      </dsp:txXfrm>
    </dsp:sp>
    <dsp:sp modelId="{083ADBE0-91FD-3048-8CD1-D5680E9B0F01}">
      <dsp:nvSpPr>
        <dsp:cNvPr id="0" name=""/>
        <dsp:cNvSpPr/>
      </dsp:nvSpPr>
      <dsp:spPr>
        <a:xfrm>
          <a:off x="0" y="5032170"/>
          <a:ext cx="7240146" cy="889785"/>
        </a:xfrm>
        <a:prstGeom prst="roundRect">
          <a:avLst/>
        </a:prstGeom>
        <a:solidFill>
          <a:schemeClr val="accent2">
            <a:hueOff val="1151303"/>
            <a:satOff val="-7924"/>
            <a:lumOff val="3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collections</a:t>
          </a:r>
        </a:p>
      </dsp:txBody>
      <dsp:txXfrm>
        <a:off x="43436" y="5075606"/>
        <a:ext cx="7153274" cy="8029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44221-6D1D-4811-B1E9-602ED5418C54}">
      <dsp:nvSpPr>
        <dsp:cNvPr id="0" name=""/>
        <dsp:cNvSpPr/>
      </dsp:nvSpPr>
      <dsp:spPr>
        <a:xfrm>
          <a:off x="1123415" y="800254"/>
          <a:ext cx="1284822" cy="128482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E3206D-4975-4C55-B2FF-2928857E5411}">
      <dsp:nvSpPr>
        <dsp:cNvPr id="0" name=""/>
        <dsp:cNvSpPr/>
      </dsp:nvSpPr>
      <dsp:spPr>
        <a:xfrm>
          <a:off x="338246" y="2439097"/>
          <a:ext cx="28551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Tw Cen MT"/>
            </a:rPr>
            <a:t>Springboot</a:t>
          </a:r>
          <a:r>
            <a:rPr lang="en-US" sz="1700" kern="1200"/>
            <a:t> and mvc design pattern</a:t>
          </a:r>
        </a:p>
      </dsp:txBody>
      <dsp:txXfrm>
        <a:off x="338246" y="2439097"/>
        <a:ext cx="2855160" cy="720000"/>
      </dsp:txXfrm>
    </dsp:sp>
    <dsp:sp modelId="{91D56009-C37F-4FF9-AEF4-A460EBFBD303}">
      <dsp:nvSpPr>
        <dsp:cNvPr id="0" name=""/>
        <dsp:cNvSpPr/>
      </dsp:nvSpPr>
      <dsp:spPr>
        <a:xfrm>
          <a:off x="4478229" y="800254"/>
          <a:ext cx="1284822" cy="128482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2392B8-A8AD-4B04-8C01-BF9E09E79A36}">
      <dsp:nvSpPr>
        <dsp:cNvPr id="0" name=""/>
        <dsp:cNvSpPr/>
      </dsp:nvSpPr>
      <dsp:spPr>
        <a:xfrm>
          <a:off x="3693060" y="2439097"/>
          <a:ext cx="28551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Tw Cen MT"/>
            </a:rPr>
            <a:t>Front</a:t>
          </a:r>
          <a:r>
            <a:rPr lang="en-US" sz="1700" kern="1200"/>
            <a:t> </a:t>
          </a:r>
          <a:r>
            <a:rPr lang="en-US" sz="1700" kern="1200">
              <a:latin typeface="Tw Cen MT"/>
            </a:rPr>
            <a:t>End Development</a:t>
          </a:r>
          <a:r>
            <a:rPr lang="en-US" sz="1700" kern="1200"/>
            <a:t> with react</a:t>
          </a:r>
          <a:endParaRPr lang="en-US" sz="1700" kern="1200">
            <a:latin typeface="Tw Cen MT"/>
          </a:endParaRPr>
        </a:p>
      </dsp:txBody>
      <dsp:txXfrm>
        <a:off x="3693060" y="2439097"/>
        <a:ext cx="2855160" cy="720000"/>
      </dsp:txXfrm>
    </dsp:sp>
    <dsp:sp modelId="{61CA7C62-1F88-4B25-BCDC-7FD9FA42CB5E}">
      <dsp:nvSpPr>
        <dsp:cNvPr id="0" name=""/>
        <dsp:cNvSpPr/>
      </dsp:nvSpPr>
      <dsp:spPr>
        <a:xfrm>
          <a:off x="7833042" y="800254"/>
          <a:ext cx="1284822" cy="128482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A818D6-B2AA-4907-AADD-59DC249A9AEA}">
      <dsp:nvSpPr>
        <dsp:cNvPr id="0" name=""/>
        <dsp:cNvSpPr/>
      </dsp:nvSpPr>
      <dsp:spPr>
        <a:xfrm>
          <a:off x="7047873" y="2439097"/>
          <a:ext cx="28551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Tw Cen MT"/>
            </a:rPr>
            <a:t>Connecting</a:t>
          </a:r>
          <a:r>
            <a:rPr lang="en-US" sz="1700" kern="1200"/>
            <a:t> to </a:t>
          </a:r>
          <a:r>
            <a:rPr lang="en-US" sz="1700" kern="1200">
              <a:latin typeface="Tw Cen MT"/>
            </a:rPr>
            <a:t>MongoDB</a:t>
          </a:r>
          <a:r>
            <a:rPr lang="en-US" sz="1700" kern="1200"/>
            <a:t> from the backend and creating cluster in </a:t>
          </a:r>
          <a:r>
            <a:rPr lang="en-US" sz="1700" kern="1200">
              <a:latin typeface="Tw Cen MT"/>
            </a:rPr>
            <a:t>MongoDB</a:t>
          </a:r>
          <a:r>
            <a:rPr lang="en-US" sz="1700" kern="1200"/>
            <a:t> </a:t>
          </a:r>
          <a:r>
            <a:rPr lang="en-US" sz="1700" kern="1200">
              <a:latin typeface="Tw Cen MT"/>
            </a:rPr>
            <a:t>Atlas</a:t>
          </a:r>
          <a:endParaRPr lang="en-US" sz="1700" kern="1200"/>
        </a:p>
      </dsp:txBody>
      <dsp:txXfrm>
        <a:off x="7047873" y="2439097"/>
        <a:ext cx="285516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63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33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248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688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135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6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514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40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36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6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Thursday, December 14,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Thursday, December 14, 2023</a:t>
            </a:fld>
            <a:endParaRPr lang="en-US" cap="al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022318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9" r:id="rId6"/>
    <p:sldLayoutId id="2147483704" r:id="rId7"/>
    <p:sldLayoutId id="2147483705" r:id="rId8"/>
    <p:sldLayoutId id="2147483706" r:id="rId9"/>
    <p:sldLayoutId id="2147483708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5">
                  <a:alpha val="35000"/>
                </a:schemeClr>
              </a:gs>
              <a:gs pos="100000">
                <a:schemeClr val="accent6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B1994233-173C-FD38-5C22-D556A534E4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5" r="17227"/>
          <a:stretch/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168E20-BC1B-001F-B837-17E37A9A4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825" y="2950387"/>
            <a:ext cx="3077044" cy="3531403"/>
          </a:xfrm>
        </p:spPr>
        <p:txBody>
          <a:bodyPr anchor="t">
            <a:normAutofit/>
          </a:bodyPr>
          <a:lstStyle/>
          <a:p>
            <a:pPr algn="r"/>
            <a:r>
              <a:rPr lang="en-US" sz="2200">
                <a:solidFill>
                  <a:schemeClr val="bg1"/>
                </a:solidFill>
              </a:rPr>
              <a:t>Course Registration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26D270-BF85-C8CA-5105-AE1193EF94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026" y="525970"/>
            <a:ext cx="2937753" cy="1600225"/>
          </a:xfrm>
        </p:spPr>
        <p:txBody>
          <a:bodyPr anchor="b">
            <a:normAutofit/>
          </a:bodyPr>
          <a:lstStyle/>
          <a:p>
            <a:pPr algn="r"/>
            <a:r>
              <a:rPr lang="en-US" sz="1200">
                <a:solidFill>
                  <a:schemeClr val="bg1"/>
                </a:solidFill>
              </a:rPr>
              <a:t>Group- 2</a:t>
            </a:r>
          </a:p>
        </p:txBody>
      </p:sp>
    </p:spTree>
    <p:extLst>
      <p:ext uri="{BB962C8B-B14F-4D97-AF65-F5344CB8AC3E}">
        <p14:creationId xmlns:p14="http://schemas.microsoft.com/office/powerpoint/2010/main" val="1166987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CF701-D7BE-00AF-1EB0-A7AAADCFC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lessons learned By Research and Used In Project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B57DA3B-D16F-D6FF-204F-0F41B28EBA5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71600" y="2112264"/>
          <a:ext cx="10241280" cy="3959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4679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49869-6BD3-6D28-2435-2DEA7174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374904"/>
            <a:ext cx="10241280" cy="582168"/>
          </a:xfrm>
        </p:spPr>
        <p:txBody>
          <a:bodyPr/>
          <a:lstStyle/>
          <a:p>
            <a:r>
              <a:rPr lang="en-US"/>
              <a:t>Individual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A2CD5-304D-D96D-70E8-6FD12085A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9680" y="1222248"/>
            <a:ext cx="10241280" cy="3959352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Front-End</a:t>
            </a:r>
          </a:p>
          <a:p>
            <a:r>
              <a:rPr lang="en-US" dirty="0"/>
              <a:t>Jay – Course Tables ,Session &amp; Error Handling </a:t>
            </a:r>
          </a:p>
          <a:p>
            <a:r>
              <a:rPr lang="en-US" dirty="0"/>
              <a:t>Anvitha – Admin Dashboard  &amp; routing </a:t>
            </a:r>
          </a:p>
          <a:p>
            <a:r>
              <a:rPr lang="en-US" dirty="0"/>
              <a:t>George – Navbar &amp; </a:t>
            </a:r>
            <a:r>
              <a:rPr lang="en-US" dirty="0" err="1"/>
              <a:t>Signout</a:t>
            </a:r>
            <a:r>
              <a:rPr lang="en-US" dirty="0"/>
              <a:t> Logic</a:t>
            </a:r>
          </a:p>
          <a:p>
            <a:r>
              <a:rPr lang="en-US" dirty="0"/>
              <a:t>Lenin – </a:t>
            </a:r>
            <a:r>
              <a:rPr lang="en-US" dirty="0" err="1"/>
              <a:t>Sigin</a:t>
            </a:r>
            <a:r>
              <a:rPr lang="en-US" dirty="0"/>
              <a:t> &amp; Sign up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12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58982-1755-5854-8940-C3623DE57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7488" y="210312"/>
            <a:ext cx="10241280" cy="832104"/>
          </a:xfrm>
        </p:spPr>
        <p:txBody>
          <a:bodyPr/>
          <a:lstStyle/>
          <a:p>
            <a:r>
              <a:rPr lang="en-US"/>
              <a:t>INDUVIDUAL CONTRIBUTIONS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A7C13-02EF-B85B-E756-D5B0B404A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912" y="1246632"/>
            <a:ext cx="10241280" cy="3959352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en-US"/>
              <a:t>Backend </a:t>
            </a:r>
          </a:p>
          <a:p>
            <a:r>
              <a:rPr lang="en-US"/>
              <a:t>Shyam – Authentication with  JWTs &amp; Course  Endpoints </a:t>
            </a:r>
          </a:p>
          <a:p>
            <a:r>
              <a:rPr lang="en-US"/>
              <a:t>Harshith – Admin Endpoints</a:t>
            </a:r>
          </a:p>
          <a:p>
            <a:r>
              <a:rPr lang="en-US"/>
              <a:t>Neha – User Endpoints</a:t>
            </a:r>
          </a:p>
          <a:p>
            <a:r>
              <a:rPr lang="en-US" dirty="0"/>
              <a:t>Ankur – Data Mangement</a:t>
            </a:r>
          </a:p>
          <a:p>
            <a:r>
              <a:rPr lang="en-US"/>
              <a:t>Lissa – Endpoint Response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37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34FB5-D38F-53BA-5506-53AD8505C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753" y="168592"/>
            <a:ext cx="10241280" cy="617220"/>
          </a:xfrm>
        </p:spPr>
        <p:txBody>
          <a:bodyPr/>
          <a:lstStyle/>
          <a:p>
            <a:r>
              <a:rPr lang="en-US"/>
              <a:t>Screenshots</a:t>
            </a:r>
          </a:p>
        </p:txBody>
      </p:sp>
      <p:pic>
        <p:nvPicPr>
          <p:cNvPr id="5" name="Content Placeholder 4" descr="A screenshot of a building&#10;&#10;Description automatically generated">
            <a:extLst>
              <a:ext uri="{FF2B5EF4-FFF2-40B4-BE49-F238E27FC236}">
                <a16:creationId xmlns:a16="http://schemas.microsoft.com/office/drawing/2014/main" id="{E480FD68-1A5F-E49D-1E47-8FBCD942A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5473" y="1007707"/>
            <a:ext cx="10693148" cy="5179662"/>
          </a:xfrm>
        </p:spPr>
      </p:pic>
    </p:spTree>
    <p:extLst>
      <p:ext uri="{BB962C8B-B14F-4D97-AF65-F5344CB8AC3E}">
        <p14:creationId xmlns:p14="http://schemas.microsoft.com/office/powerpoint/2010/main" val="3060093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building&#10;&#10;Description automatically generated">
            <a:extLst>
              <a:ext uri="{FF2B5EF4-FFF2-40B4-BE49-F238E27FC236}">
                <a16:creationId xmlns:a16="http://schemas.microsoft.com/office/drawing/2014/main" id="{BFA71731-59C1-F23D-C141-66D251ED3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0548" y="298450"/>
            <a:ext cx="10239141" cy="5773738"/>
          </a:xfrm>
        </p:spPr>
      </p:pic>
    </p:spTree>
    <p:extLst>
      <p:ext uri="{BB962C8B-B14F-4D97-AF65-F5344CB8AC3E}">
        <p14:creationId xmlns:p14="http://schemas.microsoft.com/office/powerpoint/2010/main" val="46079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4398CAFB-233F-1629-03D8-05D9D0662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4390" y="223838"/>
            <a:ext cx="10371458" cy="5848350"/>
          </a:xfrm>
        </p:spPr>
      </p:pic>
    </p:spTree>
    <p:extLst>
      <p:ext uri="{BB962C8B-B14F-4D97-AF65-F5344CB8AC3E}">
        <p14:creationId xmlns:p14="http://schemas.microsoft.com/office/powerpoint/2010/main" val="332102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3813364E-56E2-8137-F00A-C7E7991D6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2292" y="298450"/>
            <a:ext cx="10239141" cy="5773738"/>
          </a:xfrm>
        </p:spPr>
      </p:pic>
    </p:spTree>
    <p:extLst>
      <p:ext uri="{BB962C8B-B14F-4D97-AF65-F5344CB8AC3E}">
        <p14:creationId xmlns:p14="http://schemas.microsoft.com/office/powerpoint/2010/main" val="3166611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05574A4-4705-00EA-02F4-1F59FF3C0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6826" y="279400"/>
            <a:ext cx="10272924" cy="5792788"/>
          </a:xfrm>
        </p:spPr>
      </p:pic>
    </p:spTree>
    <p:extLst>
      <p:ext uri="{BB962C8B-B14F-4D97-AF65-F5344CB8AC3E}">
        <p14:creationId xmlns:p14="http://schemas.microsoft.com/office/powerpoint/2010/main" val="3900321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C7AB6A07-0F06-C95B-F6C7-6A37A45B5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1757" y="242888"/>
            <a:ext cx="10337674" cy="5829300"/>
          </a:xfrm>
        </p:spPr>
      </p:pic>
    </p:spTree>
    <p:extLst>
      <p:ext uri="{BB962C8B-B14F-4D97-AF65-F5344CB8AC3E}">
        <p14:creationId xmlns:p14="http://schemas.microsoft.com/office/powerpoint/2010/main" val="35473147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3763B61-53B7-2B8F-B8DB-4CDC60FCF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827" y="223838"/>
            <a:ext cx="10371458" cy="5848350"/>
          </a:xfrm>
        </p:spPr>
      </p:pic>
    </p:spTree>
    <p:extLst>
      <p:ext uri="{BB962C8B-B14F-4D97-AF65-F5344CB8AC3E}">
        <p14:creationId xmlns:p14="http://schemas.microsoft.com/office/powerpoint/2010/main" val="2756830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3AE8C3-8F65-40F4-BABE-E70F38301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409317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>
                  <a:alpha val="78000"/>
                </a:schemeClr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FC4764-B8D5-4F87-95DB-3125B2D12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9728" y="59346"/>
            <a:ext cx="4156527" cy="4037836"/>
          </a:xfrm>
          <a:prstGeom prst="rect">
            <a:avLst/>
          </a:prstGeom>
          <a:gradFill>
            <a:gsLst>
              <a:gs pos="0">
                <a:schemeClr val="accent5">
                  <a:alpha val="47000"/>
                </a:schemeClr>
              </a:gs>
              <a:gs pos="100000">
                <a:schemeClr val="accent4">
                  <a:alpha val="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C1654F-94F5-497E-8ECF-F2A7E84D6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68313" y="3587284"/>
            <a:ext cx="2501977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70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65254" y="969296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58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299AF-F588-F3F0-7BB6-575E4FC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18" y="586855"/>
            <a:ext cx="325857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200">
                <a:solidFill>
                  <a:schemeClr val="bg1"/>
                </a:solidFill>
                <a:latin typeface="Arial Hebrew" pitchFamily="2" charset="-79"/>
                <a:cs typeface="Arial Hebrew" pitchFamily="2" charset="-79"/>
              </a:rPr>
              <a:t> Tech STacK: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9B8DB-BE5D-3F34-4A5E-C4043405D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1613677"/>
            <a:ext cx="3025303" cy="4581849"/>
          </a:xfrm>
        </p:spPr>
        <p:txBody>
          <a:bodyPr anchor="ctr">
            <a:normAutofit/>
          </a:bodyPr>
          <a:lstStyle/>
          <a:p>
            <a:r>
              <a:rPr lang="en-US" sz="1600"/>
              <a:t>JAVA</a:t>
            </a:r>
          </a:p>
          <a:p>
            <a:r>
              <a:rPr lang="en-US" sz="1600"/>
              <a:t>SPRING BOOT</a:t>
            </a:r>
          </a:p>
          <a:p>
            <a:r>
              <a:rPr lang="en-US" sz="1600"/>
              <a:t>JAVASCRIPT</a:t>
            </a:r>
          </a:p>
          <a:p>
            <a:r>
              <a:rPr lang="en-US" sz="1600"/>
              <a:t>CSS</a:t>
            </a:r>
          </a:p>
          <a:p>
            <a:r>
              <a:rPr lang="en-US" sz="1600"/>
              <a:t>HTML</a:t>
            </a:r>
          </a:p>
          <a:p>
            <a:r>
              <a:rPr lang="en-US" sz="1600"/>
              <a:t>MONGODB</a:t>
            </a:r>
          </a:p>
          <a:p>
            <a:r>
              <a:rPr lang="en-US" sz="1600"/>
              <a:t>REACT</a:t>
            </a:r>
          </a:p>
          <a:p>
            <a:pPr marL="0" indent="0">
              <a:buNone/>
            </a:pPr>
            <a:endParaRPr lang="en-US" sz="1600"/>
          </a:p>
          <a:p>
            <a:endParaRPr lang="en-US" sz="1600"/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A28283F4-90B1-C929-275E-3D2A9E113B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04" r="25159" b="-1"/>
          <a:stretch/>
        </p:blipFill>
        <p:spPr>
          <a:xfrm>
            <a:off x="8109502" y="10"/>
            <a:ext cx="408249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425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04E292-5FAB-47E8-A663-A07530CED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0FF8ED-64CE-400C-A4D5-9F943FC26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8868AD-100D-45F3-B11E-8A2936712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12191999" cy="6858000"/>
          </a:xfrm>
          <a:prstGeom prst="rect">
            <a:avLst/>
          </a:prstGeom>
          <a:gradFill>
            <a:gsLst>
              <a:gs pos="49000">
                <a:schemeClr val="accent5">
                  <a:alpha val="50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4742CC-05F9-44AC-AF98-AB6EF810E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96001" cy="6858000"/>
          </a:xfrm>
          <a:prstGeom prst="rect">
            <a:avLst/>
          </a:prstGeom>
          <a:gradFill>
            <a:gsLst>
              <a:gs pos="0">
                <a:schemeClr val="accent2">
                  <a:alpha val="17000"/>
                </a:schemeClr>
              </a:gs>
              <a:gs pos="85000">
                <a:schemeClr val="accent4">
                  <a:alpha val="40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3">
            <a:extLst>
              <a:ext uri="{FF2B5EF4-FFF2-40B4-BE49-F238E27FC236}">
                <a16:creationId xmlns:a16="http://schemas.microsoft.com/office/drawing/2014/main" id="{853C77DB-C7E3-4B1F-9AD0-1EB2982A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460656" y="-2569189"/>
            <a:ext cx="5115722" cy="10255626"/>
          </a:xfrm>
          <a:custGeom>
            <a:avLst/>
            <a:gdLst>
              <a:gd name="connsiteX0" fmla="*/ 2065105 w 2065105"/>
              <a:gd name="connsiteY0" fmla="*/ 0 h 4139967"/>
              <a:gd name="connsiteX1" fmla="*/ 2065105 w 2065105"/>
              <a:gd name="connsiteY1" fmla="*/ 4139967 h 4139967"/>
              <a:gd name="connsiteX2" fmla="*/ 1858573 w 2065105"/>
              <a:gd name="connsiteY2" fmla="*/ 4129538 h 4139967"/>
              <a:gd name="connsiteX3" fmla="*/ 0 w 2065105"/>
              <a:gd name="connsiteY3" fmla="*/ 2069983 h 4139967"/>
              <a:gd name="connsiteX4" fmla="*/ 1858573 w 2065105"/>
              <a:gd name="connsiteY4" fmla="*/ 10428 h 4139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5105" h="4139967">
                <a:moveTo>
                  <a:pt x="2065105" y="0"/>
                </a:moveTo>
                <a:lnTo>
                  <a:pt x="2065105" y="4139967"/>
                </a:lnTo>
                <a:lnTo>
                  <a:pt x="1858573" y="4129538"/>
                </a:lnTo>
                <a:cubicBezTo>
                  <a:pt x="814640" y="4023521"/>
                  <a:pt x="0" y="3141887"/>
                  <a:pt x="0" y="2069983"/>
                </a:cubicBezTo>
                <a:cubicBezTo>
                  <a:pt x="0" y="998079"/>
                  <a:pt x="814640" y="116446"/>
                  <a:pt x="1858573" y="10428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4">
                  <a:lumMod val="60000"/>
                  <a:lumOff val="40000"/>
                  <a:alpha val="3000"/>
                </a:schemeClr>
              </a:gs>
              <a:gs pos="100000">
                <a:schemeClr val="accent4">
                  <a:lumMod val="60000"/>
                  <a:lumOff val="40000"/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C1A6E0-4DAD-9C5B-4DA1-4AC7588E3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04445"/>
            <a:ext cx="9144000" cy="2826182"/>
          </a:xfrm>
        </p:spPr>
        <p:txBody>
          <a:bodyPr vert="horz" lIns="0" tIns="0" rIns="0" bIns="0" rtlCol="0" anchor="ctr">
            <a:normAutofit/>
          </a:bodyPr>
          <a:lstStyle/>
          <a:p>
            <a:pPr algn="ctr"/>
            <a:r>
              <a:rPr lang="en-US" sz="4400" spc="750">
                <a:solidFill>
                  <a:schemeClr val="bg1"/>
                </a:solidFill>
              </a:rPr>
              <a:t>THANK YOU! </a:t>
            </a:r>
          </a:p>
        </p:txBody>
      </p:sp>
    </p:spTree>
    <p:extLst>
      <p:ext uri="{BB962C8B-B14F-4D97-AF65-F5344CB8AC3E}">
        <p14:creationId xmlns:p14="http://schemas.microsoft.com/office/powerpoint/2010/main" val="83152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: Shape 55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78215F-DAFD-1420-02DE-7843BF0EB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8"/>
            <a:ext cx="2586198" cy="3162483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UML diagram</a:t>
            </a:r>
          </a:p>
        </p:txBody>
      </p:sp>
      <p:pic>
        <p:nvPicPr>
          <p:cNvPr id="5" name="Content Placeholder 4" descr="A diagram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3CA91292-7CDA-83A8-D413-187034129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9743" y="457200"/>
            <a:ext cx="6381890" cy="595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50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813A4003-1875-46E3-BBC1-9CF42E133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DECF1C-4B20-4CD9-90C7-F85AAB331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8" y="5257371"/>
            <a:ext cx="12203208" cy="160062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B46BEC-0E77-41F0-A7D5-D5B40D22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40517" y="5262916"/>
            <a:ext cx="7751481" cy="114539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4D73B4-F569-4D64-BA77-14454E09F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8" y="5262916"/>
            <a:ext cx="8778690" cy="1595084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31000"/>
                </a:schemeClr>
              </a:gs>
              <a:gs pos="99000">
                <a:schemeClr val="accent5">
                  <a:alpha val="23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437E30-AED3-4732-B13B-17D277D8D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0126" y="5256870"/>
            <a:ext cx="5301872" cy="1600701"/>
          </a:xfrm>
          <a:prstGeom prst="rect">
            <a:avLst/>
          </a:prstGeom>
          <a:gradFill>
            <a:gsLst>
              <a:gs pos="22000">
                <a:schemeClr val="tx2">
                  <a:lumMod val="75000"/>
                  <a:lumOff val="25000"/>
                  <a:alpha val="0"/>
                </a:schemeClr>
              </a:gs>
              <a:gs pos="99000">
                <a:schemeClr val="tx2">
                  <a:lumMod val="75000"/>
                  <a:lumOff val="25000"/>
                  <a:alpha val="6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970EE-5E3C-4EAD-E8C3-3C4385F31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602884"/>
            <a:ext cx="10698103" cy="827037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Functionalities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97BE7-9A33-90F5-EF8E-8DFF0B083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1028699"/>
            <a:ext cx="9448799" cy="3600451"/>
          </a:xfrm>
        </p:spPr>
        <p:txBody>
          <a:bodyPr>
            <a:normAutofit/>
          </a:bodyPr>
          <a:lstStyle/>
          <a:p>
            <a:r>
              <a:rPr lang="en-US" sz="1800"/>
              <a:t>Sign in with existing credentials.</a:t>
            </a:r>
          </a:p>
          <a:p>
            <a:r>
              <a:rPr lang="en-US" sz="1800"/>
              <a:t>Sign up with a new account.</a:t>
            </a:r>
          </a:p>
          <a:p>
            <a:r>
              <a:rPr lang="en-US" sz="1800"/>
              <a:t>Use JWT tokens for secure and authenticated access.</a:t>
            </a:r>
          </a:p>
          <a:p>
            <a:r>
              <a:rPr lang="en-US" sz="1800"/>
              <a:t>Browse and search for available courses.</a:t>
            </a:r>
          </a:p>
          <a:p>
            <a:r>
              <a:rPr lang="en-US" sz="1800"/>
              <a:t>Access detailed information about each course, including description, schedule, instructor, and available seats.</a:t>
            </a:r>
          </a:p>
          <a:p>
            <a:r>
              <a:rPr lang="en-US" sz="1800"/>
              <a:t>Add courses to the user's schedule.</a:t>
            </a:r>
          </a:p>
          <a:p>
            <a:r>
              <a:rPr lang="en-US" sz="1800"/>
              <a:t>Drop courses if needed.</a:t>
            </a:r>
          </a:p>
        </p:txBody>
      </p:sp>
    </p:spTree>
    <p:extLst>
      <p:ext uri="{BB962C8B-B14F-4D97-AF65-F5344CB8AC3E}">
        <p14:creationId xmlns:p14="http://schemas.microsoft.com/office/powerpoint/2010/main" val="621529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E0A6C7C-0AE6-48BC-951D-9663738EE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F7DC0D-FB41-40DE-9A2A-1621F2F26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7" y="5257371"/>
            <a:ext cx="12203207" cy="1600201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0CEE6E3-70B6-4693-8985-3413141EE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3356" y="5256871"/>
            <a:ext cx="8118644" cy="1594270"/>
          </a:xfrm>
          <a:prstGeom prst="rect">
            <a:avLst/>
          </a:prstGeom>
          <a:gradFill>
            <a:gsLst>
              <a:gs pos="22000">
                <a:schemeClr val="accent2">
                  <a:alpha val="0"/>
                </a:schemeClr>
              </a:gs>
              <a:gs pos="99000">
                <a:schemeClr val="accent2">
                  <a:alpha val="50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56B1E5-8C40-4B38-9E01-086401F40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477235" y="4347947"/>
            <a:ext cx="1602951" cy="3416298"/>
          </a:xfrm>
          <a:prstGeom prst="rect">
            <a:avLst/>
          </a:prstGeom>
          <a:gradFill>
            <a:gsLst>
              <a:gs pos="45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3BF372-AF59-4E6A-B507-99714F0DD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751495" y="5254192"/>
            <a:ext cx="10451711" cy="114660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51228A-E070-4CBB-B003-E1F8EB0AF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7" y="5260786"/>
            <a:ext cx="7199156" cy="1596786"/>
          </a:xfrm>
          <a:prstGeom prst="rect">
            <a:avLst/>
          </a:prstGeom>
          <a:gradFill>
            <a:gsLst>
              <a:gs pos="0">
                <a:schemeClr val="accent5">
                  <a:alpha val="21000"/>
                </a:schemeClr>
              </a:gs>
              <a:gs pos="99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61AB5B3-299F-402C-A990-BCBB37FE0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982543" y="2273948"/>
            <a:ext cx="1594272" cy="7581771"/>
          </a:xfrm>
          <a:prstGeom prst="rect">
            <a:avLst/>
          </a:prstGeom>
          <a:gradFill>
            <a:gsLst>
              <a:gs pos="16000">
                <a:schemeClr val="accent4">
                  <a:alpha val="0"/>
                </a:schemeClr>
              </a:gs>
              <a:gs pos="99000">
                <a:schemeClr val="accent4">
                  <a:alpha val="39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B82F7-37EE-8CDF-667C-4BFBD1570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52" y="5605670"/>
            <a:ext cx="9906807" cy="802042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JWT WORKFLOW </a:t>
            </a:r>
          </a:p>
        </p:txBody>
      </p:sp>
      <p:pic>
        <p:nvPicPr>
          <p:cNvPr id="4" name="Content Placeholder 3" descr="A diagram of a server&#10;&#10;Description automatically generated">
            <a:extLst>
              <a:ext uri="{FF2B5EF4-FFF2-40B4-BE49-F238E27FC236}">
                <a16:creationId xmlns:a16="http://schemas.microsoft.com/office/drawing/2014/main" id="{DDD47BF5-5283-DB2B-FD1A-B2E076468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868" y="-3969"/>
            <a:ext cx="8888024" cy="526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07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E0A6C7C-0AE6-48BC-951D-9663738EE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F7DC0D-FB41-40DE-9A2A-1621F2F26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7" y="5257371"/>
            <a:ext cx="12203207" cy="1600201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0CEE6E3-70B6-4693-8985-3413141EE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3356" y="5256871"/>
            <a:ext cx="8118644" cy="1594270"/>
          </a:xfrm>
          <a:prstGeom prst="rect">
            <a:avLst/>
          </a:prstGeom>
          <a:gradFill>
            <a:gsLst>
              <a:gs pos="22000">
                <a:schemeClr val="accent2">
                  <a:alpha val="0"/>
                </a:schemeClr>
              </a:gs>
              <a:gs pos="99000">
                <a:schemeClr val="accent2">
                  <a:alpha val="50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56B1E5-8C40-4B38-9E01-086401F40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477235" y="4347947"/>
            <a:ext cx="1602951" cy="3416298"/>
          </a:xfrm>
          <a:prstGeom prst="rect">
            <a:avLst/>
          </a:prstGeom>
          <a:gradFill>
            <a:gsLst>
              <a:gs pos="45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3BF372-AF59-4E6A-B507-99714F0DD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751495" y="5254192"/>
            <a:ext cx="10451711" cy="114660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51228A-E070-4CBB-B003-E1F8EB0AF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7" y="5260786"/>
            <a:ext cx="7199156" cy="1596786"/>
          </a:xfrm>
          <a:prstGeom prst="rect">
            <a:avLst/>
          </a:prstGeom>
          <a:gradFill>
            <a:gsLst>
              <a:gs pos="0">
                <a:schemeClr val="accent5">
                  <a:alpha val="21000"/>
                </a:schemeClr>
              </a:gs>
              <a:gs pos="99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61AB5B3-299F-402C-A990-BCBB37FE0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982543" y="2273948"/>
            <a:ext cx="1594272" cy="7581771"/>
          </a:xfrm>
          <a:prstGeom prst="rect">
            <a:avLst/>
          </a:prstGeom>
          <a:gradFill>
            <a:gsLst>
              <a:gs pos="16000">
                <a:schemeClr val="accent4">
                  <a:alpha val="0"/>
                </a:schemeClr>
              </a:gs>
              <a:gs pos="99000">
                <a:schemeClr val="accent4">
                  <a:alpha val="39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B82F7-37EE-8CDF-667C-4BFBD1570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52" y="5605670"/>
            <a:ext cx="9906807" cy="802042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SPRING SECURITY WITH JWT</a:t>
            </a:r>
          </a:p>
        </p:txBody>
      </p:sp>
      <p:pic>
        <p:nvPicPr>
          <p:cNvPr id="3" name="Picture 2" descr="A diagram of a security system&#10;&#10;Description automatically generated">
            <a:extLst>
              <a:ext uri="{FF2B5EF4-FFF2-40B4-BE49-F238E27FC236}">
                <a16:creationId xmlns:a16="http://schemas.microsoft.com/office/drawing/2014/main" id="{2A919FC8-2822-F6F7-BA6A-0332E5333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060" y="1786"/>
            <a:ext cx="7270811" cy="525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967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383CC5D-71E8-4CB2-8E4A-F1E4FF6DC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2DA5AC1-43C5-4243-9028-07DBB80D0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"/>
            <a:ext cx="12192000" cy="1600201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4EDA1C-27A1-4C83-ACE4-6675EC924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9161" y="9109"/>
            <a:ext cx="7792839" cy="1594270"/>
          </a:xfrm>
          <a:prstGeom prst="rect">
            <a:avLst/>
          </a:prstGeom>
          <a:gradFill>
            <a:gsLst>
              <a:gs pos="22000">
                <a:schemeClr val="accent2">
                  <a:alpha val="0"/>
                </a:schemeClr>
              </a:gs>
              <a:gs pos="99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2185E4-B584-4B9D-9440-DEA0FB9D9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021976" y="-906246"/>
            <a:ext cx="1602951" cy="3416298"/>
          </a:xfrm>
          <a:prstGeom prst="rect">
            <a:avLst/>
          </a:prstGeom>
          <a:gradFill>
            <a:gsLst>
              <a:gs pos="45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33EC8A-EE0A-4395-97E2-DAD467CF7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51242" y="0"/>
            <a:ext cx="9729549" cy="160019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F85DA95-16A4-404E-9BFF-27F8E4FC78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30"/>
            <a:ext cx="7910111" cy="1600198"/>
          </a:xfrm>
          <a:prstGeom prst="rect">
            <a:avLst/>
          </a:prstGeom>
          <a:gradFill>
            <a:gsLst>
              <a:gs pos="0">
                <a:schemeClr val="accent5">
                  <a:alpha val="21000"/>
                </a:schemeClr>
              </a:gs>
              <a:gs pos="99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7F266-66CA-2EBA-4459-0B152F07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84" y="374427"/>
            <a:ext cx="10374517" cy="971512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USE Cases: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51CD0B8-83FB-4061-5B1E-97210143D3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1928974"/>
              </p:ext>
            </p:extLst>
          </p:nvPr>
        </p:nvGraphicFramePr>
        <p:xfrm>
          <a:off x="579474" y="2062715"/>
          <a:ext cx="11033029" cy="41892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0326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69EDC5-0A9D-B70A-4E00-A0C0D5E64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457201"/>
            <a:ext cx="10068975" cy="1066800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/>
              <a:t>FUTURE EnhaNcements: 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1B24B-FE91-4560-90CB-1DE815BC7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1980775"/>
            <a:ext cx="5865905" cy="3632824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/>
              <a:t>Allow students to drop courses within specified deadlines without academic penalties and provide administrators with tools to handle cancellations.</a:t>
            </a:r>
          </a:p>
          <a:p>
            <a:pPr>
              <a:lnSpc>
                <a:spcPct val="110000"/>
              </a:lnSpc>
            </a:pPr>
            <a:r>
              <a:rPr lang="en-US" sz="1500"/>
              <a:t>Notify students about important registration dates, upcoming course openings, waitlist status changes, and other relevant information.</a:t>
            </a:r>
          </a:p>
          <a:p>
            <a:pPr>
              <a:lnSpc>
                <a:spcPct val="110000"/>
              </a:lnSpc>
            </a:pPr>
            <a:r>
              <a:rPr lang="en-US" sz="1500"/>
              <a:t>Assist students in planning their academic schedule by providing tools to search for courses, check schedule conflicts, and optimize their class timetable.</a:t>
            </a:r>
          </a:p>
          <a:p>
            <a:pPr>
              <a:lnSpc>
                <a:spcPct val="110000"/>
              </a:lnSpc>
            </a:pPr>
            <a:r>
              <a:rPr lang="en-US" sz="1500"/>
              <a:t>Generate reports on course enrollment trends, student demographics, and other key metrics to aid in academic planning and resource allocation.</a:t>
            </a:r>
          </a:p>
        </p:txBody>
      </p:sp>
      <p:pic>
        <p:nvPicPr>
          <p:cNvPr id="39" name="Picture 38" descr="A ladder in the desert">
            <a:extLst>
              <a:ext uri="{FF2B5EF4-FFF2-40B4-BE49-F238E27FC236}">
                <a16:creationId xmlns:a16="http://schemas.microsoft.com/office/drawing/2014/main" id="{626A4803-DA85-754D-FA05-CE4140FCC3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84" r="10533" b="-1"/>
          <a:stretch/>
        </p:blipFill>
        <p:spPr>
          <a:xfrm>
            <a:off x="7646838" y="1980775"/>
            <a:ext cx="3748858" cy="3632824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0563404-8DA1-408B-B56C-EF5733DAA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31CC731-E2EC-4834-B848-101CC275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tx2">
                  <a:lumMod val="50000"/>
                  <a:lumOff val="50000"/>
                  <a:alpha val="3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18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40BF4A1-714C-419E-A19F-578DE93BE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F91A9BD-D57F-4941-931F-40597AB3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409317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54DB264-9467-4730-B9E9-C9A97DD66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90128" y="3609527"/>
            <a:ext cx="2458347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B097F88-2120-47B4-B891-5B28F66BB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64227" y="1757079"/>
            <a:ext cx="3900088" cy="4178958"/>
          </a:xfrm>
          <a:custGeom>
            <a:avLst/>
            <a:gdLst>
              <a:gd name="connsiteX0" fmla="*/ 2431956 w 3900088"/>
              <a:gd name="connsiteY0" fmla="*/ 93939 h 4178958"/>
              <a:gd name="connsiteX1" fmla="*/ 3900088 w 3900088"/>
              <a:gd name="connsiteY1" fmla="*/ 2089479 h 4178958"/>
              <a:gd name="connsiteX2" fmla="*/ 1810609 w 3900088"/>
              <a:gd name="connsiteY2" fmla="*/ 4178958 h 4178958"/>
              <a:gd name="connsiteX3" fmla="*/ 77980 w 3900088"/>
              <a:gd name="connsiteY3" fmla="*/ 3257727 h 4178958"/>
              <a:gd name="connsiteX4" fmla="*/ 0 w 3900088"/>
              <a:gd name="connsiteY4" fmla="*/ 3129367 h 4178958"/>
              <a:gd name="connsiteX5" fmla="*/ 831517 w 3900088"/>
              <a:gd name="connsiteY5" fmla="*/ 244059 h 4178958"/>
              <a:gd name="connsiteX6" fmla="*/ 997290 w 3900088"/>
              <a:gd name="connsiteY6" fmla="*/ 164202 h 4178958"/>
              <a:gd name="connsiteX7" fmla="*/ 1810609 w 3900088"/>
              <a:gd name="connsiteY7" fmla="*/ 0 h 4178958"/>
              <a:gd name="connsiteX8" fmla="*/ 2431956 w 3900088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088" h="4178958">
                <a:moveTo>
                  <a:pt x="2431956" y="93939"/>
                </a:moveTo>
                <a:cubicBezTo>
                  <a:pt x="3282517" y="358491"/>
                  <a:pt x="3900088" y="1151865"/>
                  <a:pt x="3900088" y="2089479"/>
                </a:cubicBezTo>
                <a:cubicBezTo>
                  <a:pt x="3900088" y="3243466"/>
                  <a:pt x="2964596" y="4178958"/>
                  <a:pt x="1810609" y="4178958"/>
                </a:cubicBezTo>
                <a:cubicBezTo>
                  <a:pt x="1089367" y="4178958"/>
                  <a:pt x="453475" y="3813531"/>
                  <a:pt x="77980" y="3257727"/>
                </a:cubicBezTo>
                <a:lnTo>
                  <a:pt x="0" y="3129367"/>
                </a:lnTo>
                <a:lnTo>
                  <a:pt x="831517" y="244059"/>
                </a:lnTo>
                <a:lnTo>
                  <a:pt x="997290" y="164202"/>
                </a:lnTo>
                <a:cubicBezTo>
                  <a:pt x="1247271" y="58468"/>
                  <a:pt x="1522112" y="0"/>
                  <a:pt x="1810609" y="0"/>
                </a:cubicBezTo>
                <a:cubicBezTo>
                  <a:pt x="2026982" y="0"/>
                  <a:pt x="2235673" y="32888"/>
                  <a:pt x="2431956" y="93939"/>
                </a:cubicBezTo>
                <a:close/>
              </a:path>
            </a:pathLst>
          </a:custGeom>
          <a:gradFill>
            <a:gsLst>
              <a:gs pos="36000">
                <a:schemeClr val="accent6">
                  <a:lumMod val="60000"/>
                  <a:lumOff val="40000"/>
                  <a:alpha val="6000"/>
                </a:schemeClr>
              </a:gs>
              <a:gs pos="100000">
                <a:schemeClr val="accent6">
                  <a:alpha val="2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F9338F5-05AB-4DC5-BD1C-1A9F26C38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50099" y="411154"/>
            <a:ext cx="4395601" cy="3581400"/>
          </a:xfrm>
          <a:prstGeom prst="rect">
            <a:avLst/>
          </a:prstGeom>
          <a:gradFill>
            <a:gsLst>
              <a:gs pos="0">
                <a:schemeClr val="accent5">
                  <a:alpha val="29000"/>
                </a:schemeClr>
              </a:gs>
              <a:gs pos="100000">
                <a:schemeClr val="accent4">
                  <a:alpha val="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78228F-6BE3-5B73-1799-B01B154E05E8}"/>
              </a:ext>
            </a:extLst>
          </p:cNvPr>
          <p:cNvSpPr txBox="1">
            <a:spLocks/>
          </p:cNvSpPr>
          <p:nvPr/>
        </p:nvSpPr>
        <p:spPr>
          <a:xfrm>
            <a:off x="457200" y="868280"/>
            <a:ext cx="3390645" cy="3363597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3200">
                <a:solidFill>
                  <a:schemeClr val="bg1"/>
                </a:solidFill>
              </a:rPr>
              <a:t>Lessons Learned from Class and Used In PRoject   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B88F6FA8-09E9-8DEE-5301-31BAEC25F7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9155865"/>
              </p:ext>
            </p:extLst>
          </p:nvPr>
        </p:nvGraphicFramePr>
        <p:xfrm>
          <a:off x="4494654" y="457200"/>
          <a:ext cx="7240146" cy="594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553575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GradientRiseVTI</vt:lpstr>
      <vt:lpstr>Course Registration</vt:lpstr>
      <vt:lpstr> Tech STacK:</vt:lpstr>
      <vt:lpstr>UML diagram</vt:lpstr>
      <vt:lpstr>Functionalities</vt:lpstr>
      <vt:lpstr>JWT WORKFLOW </vt:lpstr>
      <vt:lpstr>SPRING SECURITY WITH JWT</vt:lpstr>
      <vt:lpstr>USE Cases:</vt:lpstr>
      <vt:lpstr>FUTURE EnhaNcements: </vt:lpstr>
      <vt:lpstr>PowerPoint Presentation</vt:lpstr>
      <vt:lpstr>lessons learned By Research and Used In Project</vt:lpstr>
      <vt:lpstr>Individual contributions</vt:lpstr>
      <vt:lpstr>INDUVIDUAL CONTRIBUTIONS </vt:lpstr>
      <vt:lpstr>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Registration</dc:title>
  <dc:creator>Harshith Aileneni</dc:creator>
  <cp:revision>9</cp:revision>
  <dcterms:created xsi:type="dcterms:W3CDTF">2023-12-13T22:25:54Z</dcterms:created>
  <dcterms:modified xsi:type="dcterms:W3CDTF">2023-12-15T01:31:59Z</dcterms:modified>
</cp:coreProperties>
</file>